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70" r:id="rId4"/>
    <p:sldId id="272" r:id="rId5"/>
    <p:sldId id="277" r:id="rId6"/>
    <p:sldId id="275" r:id="rId7"/>
    <p:sldId id="276" r:id="rId8"/>
    <p:sldId id="273" r:id="rId9"/>
    <p:sldId id="278" r:id="rId10"/>
    <p:sldId id="281" r:id="rId11"/>
    <p:sldId id="283" r:id="rId12"/>
    <p:sldId id="289" r:id="rId13"/>
    <p:sldId id="290" r:id="rId14"/>
    <p:sldId id="291" r:id="rId15"/>
    <p:sldId id="292" r:id="rId16"/>
    <p:sldId id="294" r:id="rId17"/>
    <p:sldId id="284" r:id="rId18"/>
    <p:sldId id="295" r:id="rId19"/>
    <p:sldId id="286" r:id="rId20"/>
    <p:sldId id="287" r:id="rId21"/>
    <p:sldId id="293" r:id="rId22"/>
    <p:sldId id="266" r:id="rId23"/>
  </p:sldIdLst>
  <p:sldSz cx="18288000" cy="10287000"/>
  <p:notesSz cx="6858000" cy="9144000"/>
  <p:embeddedFontLst>
    <p:embeddedFont>
      <p:font typeface="Noto Sans CJK KR Bold" panose="020B0600000101010101" charset="-127"/>
      <p:bold r:id="rId24"/>
    </p:embeddedFont>
    <p:embeddedFont>
      <p:font typeface="Noto Sans CJK KR Medium" panose="020B0600000101010101" charset="-127"/>
      <p:bold r:id="rId25"/>
    </p:embeddedFont>
    <p:embeddedFont>
      <p:font typeface="Noto Sans CJK KR Regular" panose="020B0600000101010101" charset="-127"/>
      <p:regular r:id="rId26"/>
    </p:embeddedFont>
    <p:embeddedFont>
      <p:font typeface="Cambria Math" panose="02040503050406030204" pitchFamily="18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435F5-1174-45C0-B82E-B7B00D733E66}" v="357" dt="2025-04-13T17:45:18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0" d="100"/>
          <a:sy n="30" d="100"/>
        </p:scale>
        <p:origin x="509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선 전" userId="babda61cda4417fe" providerId="LiveId" clId="{6F3D497C-BC75-4678-A95B-7F42B14B042D}"/>
    <pc:docChg chg="undo custSel modSld">
      <pc:chgData name="홍선 전" userId="babda61cda4417fe" providerId="LiveId" clId="{6F3D497C-BC75-4678-A95B-7F42B14B042D}" dt="2025-04-13T17:50:28.037" v="69" actId="478"/>
      <pc:docMkLst>
        <pc:docMk/>
      </pc:docMkLst>
      <pc:sldChg chg="modSp mod">
        <pc:chgData name="홍선 전" userId="babda61cda4417fe" providerId="LiveId" clId="{6F3D497C-BC75-4678-A95B-7F42B14B042D}" dt="2025-04-13T17:49:24.801" v="68" actId="20577"/>
        <pc:sldMkLst>
          <pc:docMk/>
          <pc:sldMk cId="0" sldId="266"/>
        </pc:sldMkLst>
        <pc:spChg chg="mod">
          <ac:chgData name="홍선 전" userId="babda61cda4417fe" providerId="LiveId" clId="{6F3D497C-BC75-4678-A95B-7F42B14B042D}" dt="2025-04-13T17:49:24.801" v="68" actId="20577"/>
          <ac:spMkLst>
            <pc:docMk/>
            <pc:sldMk cId="0" sldId="266"/>
            <ac:spMk id="8" creationId="{00000000-0000-0000-0000-000000000000}"/>
          </ac:spMkLst>
        </pc:spChg>
      </pc:sldChg>
      <pc:sldChg chg="modSp mod">
        <pc:chgData name="홍선 전" userId="babda61cda4417fe" providerId="LiveId" clId="{6F3D497C-BC75-4678-A95B-7F42B14B042D}" dt="2025-04-13T17:46:54.104" v="1" actId="20577"/>
        <pc:sldMkLst>
          <pc:docMk/>
          <pc:sldMk cId="925269064" sldId="272"/>
        </pc:sldMkLst>
        <pc:spChg chg="mod">
          <ac:chgData name="홍선 전" userId="babda61cda4417fe" providerId="LiveId" clId="{6F3D497C-BC75-4678-A95B-7F42B14B042D}" dt="2025-04-13T17:46:54.104" v="1" actId="20577"/>
          <ac:spMkLst>
            <pc:docMk/>
            <pc:sldMk cId="925269064" sldId="272"/>
            <ac:spMk id="7" creationId="{419BD194-02F3-62B5-4D7A-C32D7D8156AA}"/>
          </ac:spMkLst>
        </pc:spChg>
      </pc:sldChg>
      <pc:sldChg chg="modSp mod">
        <pc:chgData name="홍선 전" userId="babda61cda4417fe" providerId="LiveId" clId="{6F3D497C-BC75-4678-A95B-7F42B14B042D}" dt="2025-04-13T17:47:19.335" v="7" actId="20577"/>
        <pc:sldMkLst>
          <pc:docMk/>
          <pc:sldMk cId="1891149859" sldId="273"/>
        </pc:sldMkLst>
        <pc:spChg chg="mod">
          <ac:chgData name="홍선 전" userId="babda61cda4417fe" providerId="LiveId" clId="{6F3D497C-BC75-4678-A95B-7F42B14B042D}" dt="2025-04-13T17:47:19.335" v="7" actId="20577"/>
          <ac:spMkLst>
            <pc:docMk/>
            <pc:sldMk cId="1891149859" sldId="273"/>
            <ac:spMk id="5" creationId="{EB61490C-D69D-A5D4-8B4C-03B8BC2E7665}"/>
          </ac:spMkLst>
        </pc:spChg>
      </pc:sldChg>
      <pc:sldChg chg="modSp mod">
        <pc:chgData name="홍선 전" userId="babda61cda4417fe" providerId="LiveId" clId="{6F3D497C-BC75-4678-A95B-7F42B14B042D}" dt="2025-04-13T17:46:59.572" v="3" actId="20577"/>
        <pc:sldMkLst>
          <pc:docMk/>
          <pc:sldMk cId="2224346435" sldId="275"/>
        </pc:sldMkLst>
        <pc:spChg chg="mod">
          <ac:chgData name="홍선 전" userId="babda61cda4417fe" providerId="LiveId" clId="{6F3D497C-BC75-4678-A95B-7F42B14B042D}" dt="2025-04-13T17:46:59.572" v="3" actId="20577"/>
          <ac:spMkLst>
            <pc:docMk/>
            <pc:sldMk cId="2224346435" sldId="275"/>
            <ac:spMk id="25" creationId="{226C7953-1305-F37D-7260-82D57C6EF527}"/>
          </ac:spMkLst>
        </pc:spChg>
      </pc:sldChg>
      <pc:sldChg chg="modSp mod">
        <pc:chgData name="홍선 전" userId="babda61cda4417fe" providerId="LiveId" clId="{6F3D497C-BC75-4678-A95B-7F42B14B042D}" dt="2025-04-13T17:47:05.830" v="5" actId="20577"/>
        <pc:sldMkLst>
          <pc:docMk/>
          <pc:sldMk cId="951887843" sldId="276"/>
        </pc:sldMkLst>
        <pc:spChg chg="mod">
          <ac:chgData name="홍선 전" userId="babda61cda4417fe" providerId="LiveId" clId="{6F3D497C-BC75-4678-A95B-7F42B14B042D}" dt="2025-04-13T17:47:05.830" v="5" actId="20577"/>
          <ac:spMkLst>
            <pc:docMk/>
            <pc:sldMk cId="951887843" sldId="276"/>
            <ac:spMk id="25" creationId="{4DFA8CCE-284E-19A6-FF1E-D6F574B1C387}"/>
          </ac:spMkLst>
        </pc:spChg>
      </pc:sldChg>
      <pc:sldChg chg="modSp mod">
        <pc:chgData name="홍선 전" userId="babda61cda4417fe" providerId="LiveId" clId="{6F3D497C-BC75-4678-A95B-7F42B14B042D}" dt="2025-04-13T17:47:24.155" v="9" actId="20577"/>
        <pc:sldMkLst>
          <pc:docMk/>
          <pc:sldMk cId="3748948120" sldId="278"/>
        </pc:sldMkLst>
        <pc:spChg chg="mod">
          <ac:chgData name="홍선 전" userId="babda61cda4417fe" providerId="LiveId" clId="{6F3D497C-BC75-4678-A95B-7F42B14B042D}" dt="2025-04-13T17:47:24.155" v="9" actId="20577"/>
          <ac:spMkLst>
            <pc:docMk/>
            <pc:sldMk cId="3748948120" sldId="278"/>
            <ac:spMk id="5" creationId="{43A9B2F7-E9A6-955F-5BD0-B87530C8A3B8}"/>
          </ac:spMkLst>
        </pc:spChg>
      </pc:sldChg>
      <pc:sldChg chg="modSp mod">
        <pc:chgData name="홍선 전" userId="babda61cda4417fe" providerId="LiveId" clId="{6F3D497C-BC75-4678-A95B-7F42B14B042D}" dt="2025-04-13T17:47:33.879" v="13" actId="14100"/>
        <pc:sldMkLst>
          <pc:docMk/>
          <pc:sldMk cId="502801225" sldId="281"/>
        </pc:sldMkLst>
        <pc:spChg chg="mod">
          <ac:chgData name="홍선 전" userId="babda61cda4417fe" providerId="LiveId" clId="{6F3D497C-BC75-4678-A95B-7F42B14B042D}" dt="2025-04-13T17:47:33.879" v="13" actId="14100"/>
          <ac:spMkLst>
            <pc:docMk/>
            <pc:sldMk cId="502801225" sldId="281"/>
            <ac:spMk id="5" creationId="{2B56CBD9-ABDD-32BD-52F8-D234C0553A49}"/>
          </ac:spMkLst>
        </pc:spChg>
      </pc:sldChg>
      <pc:sldChg chg="modSp mod">
        <pc:chgData name="홍선 전" userId="babda61cda4417fe" providerId="LiveId" clId="{6F3D497C-BC75-4678-A95B-7F42B14B042D}" dt="2025-04-13T17:47:43.020" v="17" actId="20577"/>
        <pc:sldMkLst>
          <pc:docMk/>
          <pc:sldMk cId="1610541719" sldId="283"/>
        </pc:sldMkLst>
        <pc:spChg chg="mod">
          <ac:chgData name="홍선 전" userId="babda61cda4417fe" providerId="LiveId" clId="{6F3D497C-BC75-4678-A95B-7F42B14B042D}" dt="2025-04-13T17:47:43.020" v="17" actId="20577"/>
          <ac:spMkLst>
            <pc:docMk/>
            <pc:sldMk cId="1610541719" sldId="283"/>
            <ac:spMk id="5" creationId="{2CA7C58D-42C0-F02E-AFD1-1C1117C4A114}"/>
          </ac:spMkLst>
        </pc:spChg>
      </pc:sldChg>
      <pc:sldChg chg="modSp mod">
        <pc:chgData name="홍선 전" userId="babda61cda4417fe" providerId="LiveId" clId="{6F3D497C-BC75-4678-A95B-7F42B14B042D}" dt="2025-04-13T17:48:39.071" v="44" actId="20577"/>
        <pc:sldMkLst>
          <pc:docMk/>
          <pc:sldMk cId="3318287558" sldId="284"/>
        </pc:sldMkLst>
        <pc:spChg chg="mod">
          <ac:chgData name="홍선 전" userId="babda61cda4417fe" providerId="LiveId" clId="{6F3D497C-BC75-4678-A95B-7F42B14B042D}" dt="2025-04-13T17:48:39.071" v="44" actId="20577"/>
          <ac:spMkLst>
            <pc:docMk/>
            <pc:sldMk cId="3318287558" sldId="284"/>
            <ac:spMk id="5" creationId="{795FFDF6-F657-2F70-3F10-206E3EA8E7C7}"/>
          </ac:spMkLst>
        </pc:spChg>
      </pc:sldChg>
      <pc:sldChg chg="modSp mod">
        <pc:chgData name="홍선 전" userId="babda61cda4417fe" providerId="LiveId" clId="{6F3D497C-BC75-4678-A95B-7F42B14B042D}" dt="2025-04-13T17:48:53.666" v="52" actId="20577"/>
        <pc:sldMkLst>
          <pc:docMk/>
          <pc:sldMk cId="187524657" sldId="286"/>
        </pc:sldMkLst>
        <pc:spChg chg="mod">
          <ac:chgData name="홍선 전" userId="babda61cda4417fe" providerId="LiveId" clId="{6F3D497C-BC75-4678-A95B-7F42B14B042D}" dt="2025-04-13T17:48:53.666" v="52" actId="20577"/>
          <ac:spMkLst>
            <pc:docMk/>
            <pc:sldMk cId="187524657" sldId="286"/>
            <ac:spMk id="5" creationId="{A501BF26-73C4-9CB0-D26F-57BF381CBD25}"/>
          </ac:spMkLst>
        </pc:spChg>
      </pc:sldChg>
      <pc:sldChg chg="modSp mod">
        <pc:chgData name="홍선 전" userId="babda61cda4417fe" providerId="LiveId" clId="{6F3D497C-BC75-4678-A95B-7F42B14B042D}" dt="2025-04-13T17:49:01.984" v="60" actId="20577"/>
        <pc:sldMkLst>
          <pc:docMk/>
          <pc:sldMk cId="2515562832" sldId="287"/>
        </pc:sldMkLst>
        <pc:spChg chg="mod">
          <ac:chgData name="홍선 전" userId="babda61cda4417fe" providerId="LiveId" clId="{6F3D497C-BC75-4678-A95B-7F42B14B042D}" dt="2025-04-13T17:49:01.984" v="60" actId="20577"/>
          <ac:spMkLst>
            <pc:docMk/>
            <pc:sldMk cId="2515562832" sldId="287"/>
            <ac:spMk id="5" creationId="{4463EAFB-C9A8-43BE-BFB6-3886ED4CB9AE}"/>
          </ac:spMkLst>
        </pc:spChg>
      </pc:sldChg>
      <pc:sldChg chg="addSp delSp modSp mod">
        <pc:chgData name="홍선 전" userId="babda61cda4417fe" providerId="LiveId" clId="{6F3D497C-BC75-4678-A95B-7F42B14B042D}" dt="2025-04-13T17:47:55.549" v="23" actId="20577"/>
        <pc:sldMkLst>
          <pc:docMk/>
          <pc:sldMk cId="3576209673" sldId="289"/>
        </pc:sldMkLst>
        <pc:spChg chg="add del mod">
          <ac:chgData name="홍선 전" userId="babda61cda4417fe" providerId="LiveId" clId="{6F3D497C-BC75-4678-A95B-7F42B14B042D}" dt="2025-04-13T17:47:55.549" v="23" actId="20577"/>
          <ac:spMkLst>
            <pc:docMk/>
            <pc:sldMk cId="3576209673" sldId="289"/>
            <ac:spMk id="5" creationId="{DD0F9C46-C93D-B074-64B9-0620633D2E8B}"/>
          </ac:spMkLst>
        </pc:spChg>
      </pc:sldChg>
      <pc:sldChg chg="modSp mod">
        <pc:chgData name="홍선 전" userId="babda61cda4417fe" providerId="LiveId" clId="{6F3D497C-BC75-4678-A95B-7F42B14B042D}" dt="2025-04-13T17:48:02.721" v="27" actId="20577"/>
        <pc:sldMkLst>
          <pc:docMk/>
          <pc:sldMk cId="2960202461" sldId="290"/>
        </pc:sldMkLst>
        <pc:spChg chg="mod">
          <ac:chgData name="홍선 전" userId="babda61cda4417fe" providerId="LiveId" clId="{6F3D497C-BC75-4678-A95B-7F42B14B042D}" dt="2025-04-13T17:48:02.721" v="27" actId="20577"/>
          <ac:spMkLst>
            <pc:docMk/>
            <pc:sldMk cId="2960202461" sldId="290"/>
            <ac:spMk id="5" creationId="{3D619C91-B53C-57AC-27F8-5620D7643C7F}"/>
          </ac:spMkLst>
        </pc:spChg>
      </pc:sldChg>
      <pc:sldChg chg="modSp mod">
        <pc:chgData name="홍선 전" userId="babda61cda4417fe" providerId="LiveId" clId="{6F3D497C-BC75-4678-A95B-7F42B14B042D}" dt="2025-04-13T17:48:11.458" v="31" actId="20577"/>
        <pc:sldMkLst>
          <pc:docMk/>
          <pc:sldMk cId="3386630799" sldId="291"/>
        </pc:sldMkLst>
        <pc:spChg chg="mod">
          <ac:chgData name="홍선 전" userId="babda61cda4417fe" providerId="LiveId" clId="{6F3D497C-BC75-4678-A95B-7F42B14B042D}" dt="2025-04-13T17:48:11.458" v="31" actId="20577"/>
          <ac:spMkLst>
            <pc:docMk/>
            <pc:sldMk cId="3386630799" sldId="291"/>
            <ac:spMk id="5" creationId="{72654A53-FCBF-9057-247D-435431A435A8}"/>
          </ac:spMkLst>
        </pc:spChg>
      </pc:sldChg>
      <pc:sldChg chg="modSp mod">
        <pc:chgData name="홍선 전" userId="babda61cda4417fe" providerId="LiveId" clId="{6F3D497C-BC75-4678-A95B-7F42B14B042D}" dt="2025-04-13T17:48:21.786" v="36" actId="20577"/>
        <pc:sldMkLst>
          <pc:docMk/>
          <pc:sldMk cId="356905235" sldId="292"/>
        </pc:sldMkLst>
        <pc:spChg chg="mod">
          <ac:chgData name="홍선 전" userId="babda61cda4417fe" providerId="LiveId" clId="{6F3D497C-BC75-4678-A95B-7F42B14B042D}" dt="2025-04-13T17:48:21.786" v="36" actId="20577"/>
          <ac:spMkLst>
            <pc:docMk/>
            <pc:sldMk cId="356905235" sldId="292"/>
            <ac:spMk id="5" creationId="{678C2909-884A-8549-6197-E3035E80992D}"/>
          </ac:spMkLst>
        </pc:spChg>
      </pc:sldChg>
      <pc:sldChg chg="modSp mod">
        <pc:chgData name="홍선 전" userId="babda61cda4417fe" providerId="LiveId" clId="{6F3D497C-BC75-4678-A95B-7F42B14B042D}" dt="2025-04-13T17:49:15.305" v="64" actId="20577"/>
        <pc:sldMkLst>
          <pc:docMk/>
          <pc:sldMk cId="512308855" sldId="293"/>
        </pc:sldMkLst>
        <pc:spChg chg="mod">
          <ac:chgData name="홍선 전" userId="babda61cda4417fe" providerId="LiveId" clId="{6F3D497C-BC75-4678-A95B-7F42B14B042D}" dt="2025-04-13T17:49:15.305" v="64" actId="20577"/>
          <ac:spMkLst>
            <pc:docMk/>
            <pc:sldMk cId="512308855" sldId="293"/>
            <ac:spMk id="5" creationId="{798D5E3B-C401-8194-C3A5-C0D0C7AFE772}"/>
          </ac:spMkLst>
        </pc:spChg>
      </pc:sldChg>
      <pc:sldChg chg="addSp delSp modSp mod">
        <pc:chgData name="홍선 전" userId="babda61cda4417fe" providerId="LiveId" clId="{6F3D497C-BC75-4678-A95B-7F42B14B042D}" dt="2025-04-13T17:50:28.037" v="69" actId="478"/>
        <pc:sldMkLst>
          <pc:docMk/>
          <pc:sldMk cId="3428667836" sldId="294"/>
        </pc:sldMkLst>
        <pc:spChg chg="add del mod">
          <ac:chgData name="홍선 전" userId="babda61cda4417fe" providerId="LiveId" clId="{6F3D497C-BC75-4678-A95B-7F42B14B042D}" dt="2025-04-13T17:48:30.198" v="42" actId="20577"/>
          <ac:spMkLst>
            <pc:docMk/>
            <pc:sldMk cId="3428667836" sldId="294"/>
            <ac:spMk id="5" creationId="{AFE90C06-7253-7C2C-0BEC-6962510F274C}"/>
          </ac:spMkLst>
        </pc:spChg>
        <pc:cxnChg chg="del mod">
          <ac:chgData name="홍선 전" userId="babda61cda4417fe" providerId="LiveId" clId="{6F3D497C-BC75-4678-A95B-7F42B14B042D}" dt="2025-04-13T17:50:28.037" v="69" actId="478"/>
          <ac:cxnSpMkLst>
            <pc:docMk/>
            <pc:sldMk cId="3428667836" sldId="294"/>
            <ac:cxnSpMk id="16" creationId="{F46504D6-A783-07D9-A84C-C555ECD8B8F6}"/>
          </ac:cxnSpMkLst>
        </pc:cxnChg>
      </pc:sldChg>
      <pc:sldChg chg="modSp mod">
        <pc:chgData name="홍선 전" userId="babda61cda4417fe" providerId="LiveId" clId="{6F3D497C-BC75-4678-A95B-7F42B14B042D}" dt="2025-04-13T17:48:46.809" v="48" actId="20577"/>
        <pc:sldMkLst>
          <pc:docMk/>
          <pc:sldMk cId="1475712615" sldId="295"/>
        </pc:sldMkLst>
        <pc:spChg chg="mod">
          <ac:chgData name="홍선 전" userId="babda61cda4417fe" providerId="LiveId" clId="{6F3D497C-BC75-4678-A95B-7F42B14B042D}" dt="2025-04-13T17:48:46.809" v="48" actId="20577"/>
          <ac:spMkLst>
            <pc:docMk/>
            <pc:sldMk cId="1475712615" sldId="295"/>
            <ac:spMk id="5" creationId="{158FAD7E-1725-55FC-5263-5A27557C123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100" y="279400"/>
            <a:ext cx="1435100" cy="1435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35100" y="3086100"/>
            <a:ext cx="6197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Noto Sans CJK KR Bold"/>
              </a:rPr>
              <a:t>2025</a:t>
            </a:r>
            <a:r>
              <a:rPr lang="ko-KR" sz="3500" b="0" i="0" u="none" strike="noStrike" dirty="0">
                <a:solidFill>
                  <a:srgbClr val="000000"/>
                </a:solidFill>
                <a:ea typeface="Noto Sans CJK KR Bold"/>
              </a:rPr>
              <a:t>년도</a:t>
            </a:r>
            <a:r>
              <a:rPr lang="en-US" sz="35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500" b="0" i="0" u="none" strike="noStrike" dirty="0" err="1">
                <a:solidFill>
                  <a:srgbClr val="000000"/>
                </a:solidFill>
                <a:ea typeface="Noto Sans CJK KR Bold"/>
              </a:rPr>
              <a:t>다학제간캡스톤디자인</a:t>
            </a:r>
            <a:endParaRPr lang="ko-KR" sz="35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3886200"/>
            <a:ext cx="12496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60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60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60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60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60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5100" y="5207000"/>
            <a:ext cx="11531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1" i="0" u="none" strike="noStrike" dirty="0" err="1">
                <a:solidFill>
                  <a:srgbClr val="000000"/>
                </a:solidFill>
                <a:ea typeface="Noto Sans CJK KR Regular"/>
              </a:rPr>
              <a:t>암호트래픽</a:t>
            </a:r>
            <a:r>
              <a:rPr lang="en-US" sz="4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 dirty="0">
                <a:solidFill>
                  <a:srgbClr val="000000"/>
                </a:solidFill>
                <a:ea typeface="Noto Sans CJK KR Regular"/>
              </a:rPr>
              <a:t>기반</a:t>
            </a:r>
            <a:r>
              <a:rPr lang="en-US" sz="4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 dirty="0">
                <a:solidFill>
                  <a:srgbClr val="000000"/>
                </a:solidFill>
                <a:ea typeface="Noto Sans CJK KR Regular"/>
              </a:rPr>
              <a:t>비트맵을</a:t>
            </a:r>
            <a:r>
              <a:rPr lang="en-US" sz="4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 dirty="0">
                <a:solidFill>
                  <a:srgbClr val="000000"/>
                </a:solidFill>
                <a:ea typeface="Noto Sans CJK KR Regular"/>
              </a:rPr>
              <a:t>통한</a:t>
            </a:r>
            <a:r>
              <a:rPr lang="en-US" sz="4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 dirty="0" err="1">
                <a:solidFill>
                  <a:srgbClr val="000000"/>
                </a:solidFill>
                <a:ea typeface="Noto Sans CJK KR Regular"/>
              </a:rPr>
              <a:t>앱식별</a:t>
            </a:r>
            <a:r>
              <a:rPr lang="en-US" sz="4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 dirty="0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4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 dirty="0">
                <a:solidFill>
                  <a:srgbClr val="000000"/>
                </a:solidFill>
                <a:ea typeface="Noto Sans CJK KR Regular"/>
              </a:rPr>
              <a:t>차단</a:t>
            </a:r>
            <a:r>
              <a:rPr lang="en-US" sz="4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 dirty="0">
                <a:solidFill>
                  <a:srgbClr val="000000"/>
                </a:solidFill>
                <a:ea typeface="Noto Sans CJK KR Regular"/>
              </a:rPr>
              <a:t>기술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5100" y="6502400"/>
            <a:ext cx="4114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담당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교수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윤명근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교수님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31500" y="8382000"/>
            <a:ext cx="5765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민수홍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전홍선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장승훈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서동현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박도현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78900" y="9436100"/>
            <a:ext cx="19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>
                <a:solidFill>
                  <a:srgbClr val="000000"/>
                </a:solidFill>
                <a:latin typeface="Noto Sans CJK KR Regular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75C9B-93A4-94AA-37F4-BA88A1EDF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FACE4A-D4FB-748F-FC5E-393AAF1E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7223FF-B7E2-7D83-ABAF-495903B37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A8908C0-0A5B-C434-94BF-EF26373B0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B56CBD9-ABDD-32BD-52F8-D234C0553A49}"/>
              </a:ext>
            </a:extLst>
          </p:cNvPr>
          <p:cNvSpPr txBox="1"/>
          <p:nvPr/>
        </p:nvSpPr>
        <p:spPr>
          <a:xfrm>
            <a:off x="9144000" y="9639300"/>
            <a:ext cx="304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10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44913F-2C63-547C-3857-ECC823DDDC79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94EE39C-6808-80DB-9493-96832508B77A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진행한 내용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데이터셋 수집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CC64B0E-ADF5-6386-3221-B06DC09A3EED}"/>
              </a:ext>
            </a:extLst>
          </p:cNvPr>
          <p:cNvGraphicFramePr>
            <a:graphicFrameLocks noGrp="1"/>
          </p:cNvGraphicFramePr>
          <p:nvPr/>
        </p:nvGraphicFramePr>
        <p:xfrm>
          <a:off x="647700" y="5016500"/>
          <a:ext cx="17030700" cy="3098800"/>
        </p:xfrm>
        <a:graphic>
          <a:graphicData uri="http://schemas.openxmlformats.org/drawingml/2006/table">
            <a:tbl>
              <a:tblPr/>
              <a:tblGrid>
                <a:gridCol w="153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1272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2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SOOP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Torrent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Torrent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UTP</a:t>
                      </a:r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-Core Dream 5 Medium"/>
                        </a:rPr>
                        <a:t>Coupang 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-Core Dream 5 Medium"/>
                        </a:rPr>
                        <a:t>Play</a:t>
                      </a:r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Instagram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Naver TV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Netflix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Steam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Wavve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Youtube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PC/Wire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16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latin typeface="S-Core Dream 5 Medium"/>
                        </a:rPr>
                        <a:t>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-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22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22(+7)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-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PC/WIFI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35(+20)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4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-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4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latin typeface="S-Core Dream 5 Medium"/>
                        </a:rPr>
                        <a:t>-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4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20(+15)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4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20(+5)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4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33(+25)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4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20(+15)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4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15(+15)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4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30(+25)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4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21(+15)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Phone/WIFI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-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-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latin typeface="S-Core Dream 5 Medium"/>
                        </a:rPr>
                        <a:t>-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-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-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-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latin typeface="S-Core Dream 5 Medium"/>
                        </a:rPr>
                        <a:t>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6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ABCB7AD-0B1C-0EE4-3002-CCD1471685C5}"/>
              </a:ext>
            </a:extLst>
          </p:cNvPr>
          <p:cNvSpPr txBox="1"/>
          <p:nvPr/>
        </p:nvSpPr>
        <p:spPr>
          <a:xfrm>
            <a:off x="680356" y="2441485"/>
            <a:ext cx="173409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algn="l">
              <a:lnSpc>
                <a:spcPct val="99600"/>
              </a:lnSpc>
              <a:buAutoNum type="arabicPeriod"/>
            </a:pPr>
            <a:r>
              <a:rPr lang="ko-KR" alt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시연 환경이 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Noto Sans CJK KR Regular"/>
              </a:rPr>
              <a:t>PC/WIFI 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환경이기 때문에 각자 해당 환경 위주로 데이터셋 제작</a:t>
            </a:r>
            <a:endParaRPr lang="en-US" altLang="ko-KR" sz="3000" b="0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marL="514350" lvl="0" indent="-514350" algn="l">
              <a:lnSpc>
                <a:spcPct val="99600"/>
              </a:lnSpc>
              <a:buAutoNum type="arabicPeriod"/>
            </a:pP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3000" b="0" i="0" u="none" strike="noStrike" dirty="0">
                <a:solidFill>
                  <a:srgbClr val="000000"/>
                </a:solidFill>
                <a:latin typeface="Noto Sans CJK KR Regular"/>
              </a:rPr>
              <a:t>2.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패킷 수집 툴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en-US" altLang="ko-KR" sz="3000" dirty="0" err="1">
                <a:solidFill>
                  <a:srgbClr val="000000"/>
                </a:solidFill>
                <a:latin typeface="Noto Sans CJK KR Regular"/>
              </a:rPr>
              <a:t>WireShark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en-US" altLang="ko-KR" sz="3000" dirty="0" err="1">
                <a:solidFill>
                  <a:srgbClr val="000000"/>
                </a:solidFill>
                <a:latin typeface="Noto Sans CJK KR Regular"/>
              </a:rPr>
              <a:t>Scapy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를 이용해 특정 어플리케이션을 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1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분 동안  이용했을 때 송수신한 패킷을 수집</a:t>
            </a: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280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1F99C-FC94-1BA4-AF2F-0225373FE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086302-1B82-DF1C-3725-31DDEF26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B14D790-DE84-CDEF-CD14-221E61A6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99EA2C1-A5F7-5E5B-D810-22E986F93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CA7C58D-42C0-F02E-AFD1-1C1117C4A114}"/>
              </a:ext>
            </a:extLst>
          </p:cNvPr>
          <p:cNvSpPr txBox="1"/>
          <p:nvPr/>
        </p:nvSpPr>
        <p:spPr>
          <a:xfrm>
            <a:off x="9144000" y="9639300"/>
            <a:ext cx="304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11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B057B81-348C-D65D-4580-B85EB2524676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FC3E808-3887-7FCC-130C-3FA465AB5D76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진행한 내용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정확성 측정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,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시각화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11F90123-C1F8-2458-595B-C70BC1356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3124200"/>
            <a:ext cx="14605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4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DD5F2-D39B-92B7-2543-4D8E87C6A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437882-13E2-67A0-9384-BD609534C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CB9C24-D37A-0F43-4AB8-0C61FC098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56339BF-EE40-AC00-86FE-5BA706224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D0F9C46-C93D-B074-64B9-0620633D2E8B}"/>
              </a:ext>
            </a:extLst>
          </p:cNvPr>
          <p:cNvSpPr txBox="1"/>
          <p:nvPr/>
        </p:nvSpPr>
        <p:spPr>
          <a:xfrm>
            <a:off x="9144000" y="9639300"/>
            <a:ext cx="339256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12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03D48D-94A9-FFA6-0828-9B30CD016ECA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AE411AE-AA15-D3C3-E4F9-25FE721B0A2A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진행한 내용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정확성 측정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,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시각화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DCD099A9-0104-917D-1CE0-4BAFCBEAC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256" y="3117850"/>
            <a:ext cx="8516288" cy="510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C5E2D-DC24-4401-171D-9404162B3AE2}"/>
              </a:ext>
            </a:extLst>
          </p:cNvPr>
          <p:cNvSpPr txBox="1"/>
          <p:nvPr/>
        </p:nvSpPr>
        <p:spPr>
          <a:xfrm>
            <a:off x="2286000" y="46101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분리 잘된 그래프 삽입 예정</a:t>
            </a:r>
          </a:p>
        </p:txBody>
      </p:sp>
    </p:spTree>
    <p:extLst>
      <p:ext uri="{BB962C8B-B14F-4D97-AF65-F5344CB8AC3E}">
        <p14:creationId xmlns:p14="http://schemas.microsoft.com/office/powerpoint/2010/main" val="357620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4EE2F-8030-CA63-F83E-A524C828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197D25-F2EA-733B-3E11-40E0720D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D49648-D9B4-175C-29CD-011D52F58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87F257-5AE6-AA8E-0FBA-70F5FF110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D619C91-B53C-57AC-27F8-5620D7643C7F}"/>
              </a:ext>
            </a:extLst>
          </p:cNvPr>
          <p:cNvSpPr txBox="1"/>
          <p:nvPr/>
        </p:nvSpPr>
        <p:spPr>
          <a:xfrm>
            <a:off x="9144000" y="96393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13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C29338E-168B-6B56-7155-772329C5A5A3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ECF279-3A77-A5F3-9614-B5898CA85CF1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진행한 내용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정확도 향상 실험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70BAF3-19CF-B424-95AE-1C14DE9CE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001" y="3693301"/>
            <a:ext cx="7623999" cy="45743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D694BB-9DCD-3362-5164-8876F1D04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0625" y="3693300"/>
            <a:ext cx="7623999" cy="4574399"/>
          </a:xfrm>
          <a:prstGeom prst="rect">
            <a:avLst/>
          </a:prstGeom>
        </p:spPr>
      </p:pic>
      <p:sp>
        <p:nvSpPr>
          <p:cNvPr id="13" name="슬라이드 번호 개체 틀 6">
            <a:extLst>
              <a:ext uri="{FF2B5EF4-FFF2-40B4-BE49-F238E27FC236}">
                <a16:creationId xmlns:a16="http://schemas.microsoft.com/office/drawing/2014/main" id="{CE2FD08F-07CC-6850-7107-4725711D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51435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25D65-D423-1191-9F0B-0FF020479B89}"/>
              </a:ext>
            </a:extLst>
          </p:cNvPr>
          <p:cNvSpPr txBox="1"/>
          <p:nvPr/>
        </p:nvSpPr>
        <p:spPr>
          <a:xfrm>
            <a:off x="1066800" y="2467610"/>
            <a:ext cx="14325600" cy="7684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Noto Sans CJK KR Regular"/>
              </a:rPr>
              <a:t>실험 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Noto Sans CJK KR Regular"/>
              </a:rPr>
              <a:t>1 :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Noto Sans CJK KR Regular"/>
              </a:rPr>
              <a:t>이산화 구간 개수 변화 실험</a:t>
            </a:r>
            <a:endParaRPr lang="en-US" sz="4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7FD894-331A-9EA2-9EFA-6DEB255EBA5B}"/>
              </a:ext>
            </a:extLst>
          </p:cNvPr>
          <p:cNvSpPr txBox="1"/>
          <p:nvPr/>
        </p:nvSpPr>
        <p:spPr>
          <a:xfrm>
            <a:off x="1104900" y="8352056"/>
            <a:ext cx="1645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결과 </a:t>
            </a:r>
            <a:r>
              <a:rPr lang="en-US" altLang="ko-KR" sz="4000" dirty="0"/>
              <a:t>: </a:t>
            </a:r>
            <a:r>
              <a:rPr lang="ko-KR" altLang="en-US" sz="4000" dirty="0"/>
              <a:t>기존 구간 개수에서 변화를 주어 측정한 결과 유의미한 차이 없음</a:t>
            </a:r>
          </a:p>
        </p:txBody>
      </p:sp>
    </p:spTree>
    <p:extLst>
      <p:ext uri="{BB962C8B-B14F-4D97-AF65-F5344CB8AC3E}">
        <p14:creationId xmlns:p14="http://schemas.microsoft.com/office/powerpoint/2010/main" val="296020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652D-55A8-DB6C-BF9E-9A22CD4FE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96063E-1747-A124-FF8B-F5C78BBE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0DF755E-E35E-5A84-8FF2-4C570FC69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0AD5A2-4CA7-A67A-B790-CC32D5FC5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2654A53-FCBF-9057-247D-435431A435A8}"/>
              </a:ext>
            </a:extLst>
          </p:cNvPr>
          <p:cNvSpPr txBox="1"/>
          <p:nvPr/>
        </p:nvSpPr>
        <p:spPr>
          <a:xfrm>
            <a:off x="9144000" y="9639300"/>
            <a:ext cx="685800" cy="44196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14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982486-8A98-9284-D39A-B8E4CBE424C4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328D970-0302-02FC-AF8B-3BEDE5058CD5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진행한 내용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정확도 향상 실험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13" name="슬라이드 번호 개체 틀 6">
            <a:extLst>
              <a:ext uri="{FF2B5EF4-FFF2-40B4-BE49-F238E27FC236}">
                <a16:creationId xmlns:a16="http://schemas.microsoft.com/office/drawing/2014/main" id="{FA271874-0060-35A2-D218-6712B825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51435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AAE58-F402-CDD0-44A8-A045DFEF4E73}"/>
              </a:ext>
            </a:extLst>
          </p:cNvPr>
          <p:cNvSpPr txBox="1"/>
          <p:nvPr/>
        </p:nvSpPr>
        <p:spPr>
          <a:xfrm>
            <a:off x="1066800" y="2467610"/>
            <a:ext cx="14325600" cy="7684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Noto Sans CJK KR Regular"/>
              </a:rPr>
              <a:t>실험 </a:t>
            </a:r>
            <a:r>
              <a:rPr lang="en-US" altLang="ko-KR" sz="4000" dirty="0">
                <a:solidFill>
                  <a:srgbClr val="000000"/>
                </a:solidFill>
                <a:latin typeface="Noto Sans CJK KR Regular"/>
              </a:rPr>
              <a:t>2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kumimoji="1" lang="en-US" altLang="ko-KR" sz="4000" dirty="0"/>
              <a:t>TF-IDF</a:t>
            </a:r>
            <a:r>
              <a:rPr kumimoji="1" lang="ko-KR" altLang="en-US" sz="4000" dirty="0"/>
              <a:t>를 이용한 비트맵 필터링</a:t>
            </a:r>
            <a:endParaRPr lang="en-US" sz="4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93CC0-51FE-95AB-1FD3-5D79CEAAE92C}"/>
              </a:ext>
            </a:extLst>
          </p:cNvPr>
          <p:cNvSpPr txBox="1"/>
          <p:nvPr/>
        </p:nvSpPr>
        <p:spPr>
          <a:xfrm>
            <a:off x="990600" y="4533900"/>
            <a:ext cx="1582843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3200" dirty="0"/>
              <a:t>1.</a:t>
            </a:r>
            <a:r>
              <a:rPr kumimoji="1" lang="ko-KR" altLang="en-US" sz="3200" dirty="0"/>
              <a:t> 어플리케이션 플로우의 핵심적인 패턴만 추출 하면 </a:t>
            </a:r>
            <a:r>
              <a:rPr kumimoji="1" lang="ko-KR" altLang="en-US" sz="3200" dirty="0" err="1"/>
              <a:t>오탐을</a:t>
            </a:r>
            <a:r>
              <a:rPr kumimoji="1" lang="ko-KR" altLang="en-US" sz="3200" dirty="0"/>
              <a:t> 줄일 수 있을 것이라는 예측</a:t>
            </a:r>
            <a:endParaRPr kumimoji="1" lang="en-US" altLang="ko-KR" sz="3200" dirty="0"/>
          </a:p>
          <a:p>
            <a:r>
              <a:rPr kumimoji="1" lang="en-US" altLang="ko-KR" sz="3200" dirty="0"/>
              <a:t>2.</a:t>
            </a:r>
            <a:r>
              <a:rPr kumimoji="1" lang="ko-KR" altLang="en-US" sz="3200" dirty="0"/>
              <a:t> 한 어플리케이션에서만 많이 나타나는 패턴을 추출하기 위해 </a:t>
            </a:r>
            <a:r>
              <a:rPr kumimoji="1" lang="en-US" altLang="ko-KR" sz="3200" dirty="0"/>
              <a:t>TF-IDF</a:t>
            </a:r>
            <a:r>
              <a:rPr kumimoji="1" lang="ko-KR" altLang="en-US" sz="3200" dirty="0"/>
              <a:t> 값을 계산</a:t>
            </a:r>
            <a:endParaRPr kumimoji="1" lang="en-US" altLang="ko-KR" sz="3200" dirty="0"/>
          </a:p>
        </p:txBody>
      </p: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CD5E5B25-7BA3-4484-2DD1-F12E24C87DBD}"/>
              </a:ext>
            </a:extLst>
          </p:cNvPr>
          <p:cNvSpPr/>
          <p:nvPr/>
        </p:nvSpPr>
        <p:spPr>
          <a:xfrm>
            <a:off x="990600" y="3314700"/>
            <a:ext cx="16200000" cy="1066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ko-KR" altLang="en-US" sz="3600" dirty="0">
                <a:solidFill>
                  <a:schemeClr val="tx1"/>
                </a:solidFill>
              </a:rPr>
              <a:t>핵심 아이디어</a:t>
            </a:r>
          </a:p>
        </p:txBody>
      </p:sp>
      <p:sp>
        <p:nvSpPr>
          <p:cNvPr id="14" name="모서리가 둥근 직사각형 7">
            <a:extLst>
              <a:ext uri="{FF2B5EF4-FFF2-40B4-BE49-F238E27FC236}">
                <a16:creationId xmlns:a16="http://schemas.microsoft.com/office/drawing/2014/main" id="{EF679E7F-CFC9-16E6-E8C3-6A199728DC25}"/>
              </a:ext>
            </a:extLst>
          </p:cNvPr>
          <p:cNvSpPr/>
          <p:nvPr/>
        </p:nvSpPr>
        <p:spPr>
          <a:xfrm>
            <a:off x="990600" y="5813848"/>
            <a:ext cx="16200000" cy="1066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ko-KR" sz="3600" dirty="0">
                <a:solidFill>
                  <a:schemeClr val="tx1"/>
                </a:solidFill>
              </a:rPr>
              <a:t>TF-IDF</a:t>
            </a:r>
            <a:endParaRPr kumimoji="1"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9A7CF-A66E-7D9B-C01F-5CF0CE297494}"/>
              </a:ext>
            </a:extLst>
          </p:cNvPr>
          <p:cNvSpPr txBox="1"/>
          <p:nvPr/>
        </p:nvSpPr>
        <p:spPr>
          <a:xfrm>
            <a:off x="990600" y="7008555"/>
            <a:ext cx="1582843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3200" dirty="0"/>
              <a:t>Word:</a:t>
            </a:r>
            <a:r>
              <a:rPr kumimoji="1" lang="ko-KR" altLang="en-US" sz="3200" dirty="0"/>
              <a:t> 패킷 길이들의 </a:t>
            </a:r>
            <a:r>
              <a:rPr kumimoji="1" lang="en-US" altLang="ko-KR" sz="3200" dirty="0"/>
              <a:t>N-gram</a:t>
            </a:r>
            <a:r>
              <a:rPr kumimoji="1" lang="ko-KR" altLang="en-US" sz="3200" dirty="0" err="1"/>
              <a:t>으로</a:t>
            </a:r>
            <a:r>
              <a:rPr kumimoji="1" lang="ko-KR" altLang="en-US" sz="3200" dirty="0"/>
              <a:t> 생성된 값을 </a:t>
            </a:r>
            <a:r>
              <a:rPr kumimoji="1" lang="en-US" altLang="ko-KR" sz="3200" dirty="0"/>
              <a:t>string</a:t>
            </a:r>
            <a:r>
              <a:rPr kumimoji="1" lang="ko-KR" altLang="en-US" sz="3200" dirty="0" err="1"/>
              <a:t>으로</a:t>
            </a:r>
            <a:r>
              <a:rPr kumimoji="1" lang="ko-KR" altLang="en-US" sz="3200" dirty="0"/>
              <a:t> 변환 후 이어 붙여 하나의 긴 문장 생성</a:t>
            </a:r>
            <a:endParaRPr kumimoji="1"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3200" dirty="0"/>
              <a:t>Document: </a:t>
            </a:r>
            <a:r>
              <a:rPr kumimoji="1" lang="ko-KR" altLang="en-US" sz="3200" dirty="0"/>
              <a:t>어플리케이션 별로 생성</a:t>
            </a:r>
            <a:endParaRPr kumimoji="1"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3200" dirty="0"/>
              <a:t>TF-IDF</a:t>
            </a:r>
            <a:r>
              <a:rPr kumimoji="1" lang="ko-KR" altLang="en-US" sz="3200" dirty="0"/>
              <a:t> 값을 계산하여 </a:t>
            </a:r>
            <a:r>
              <a:rPr kumimoji="1" lang="en-US" altLang="ko-KR" sz="3200" dirty="0"/>
              <a:t>threshold</a:t>
            </a:r>
            <a:r>
              <a:rPr kumimoji="1" lang="ko-KR" altLang="en-US" sz="3200" dirty="0"/>
              <a:t> 값 이상인 </a:t>
            </a:r>
            <a:r>
              <a:rPr kumimoji="1" lang="en-US" altLang="ko-KR" sz="3200" dirty="0"/>
              <a:t>N-gram</a:t>
            </a:r>
            <a:r>
              <a:rPr kumimoji="1" lang="ko-KR" altLang="en-US" sz="3200" dirty="0"/>
              <a:t>만을 선택하여 비트맵 생성 후 테스트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386630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DE080-C8AD-823B-81C5-B3E12F221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B1352A-62C2-B458-127A-79B80706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562FD53-CFA9-0805-A64F-98D981D4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663DC3B-42FA-DAA4-1870-72A09D2E0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78C2909-884A-8549-6197-E3035E80992D}"/>
              </a:ext>
            </a:extLst>
          </p:cNvPr>
          <p:cNvSpPr txBox="1"/>
          <p:nvPr/>
        </p:nvSpPr>
        <p:spPr>
          <a:xfrm>
            <a:off x="9144000" y="9639300"/>
            <a:ext cx="4572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15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87A960C-B275-8B66-ED95-231F0315FABC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078A647-5F09-12B7-F0EF-1856B322EBE5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진행한 내용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정확도 향상 실험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13" name="슬라이드 번호 개체 틀 6">
            <a:extLst>
              <a:ext uri="{FF2B5EF4-FFF2-40B4-BE49-F238E27FC236}">
                <a16:creationId xmlns:a16="http://schemas.microsoft.com/office/drawing/2014/main" id="{F35E75BF-F4AB-600D-BA27-F23E22A6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51435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03D042-D31F-A7F2-9A52-90561820C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401" y="2476501"/>
            <a:ext cx="7775998" cy="46655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1DF28A-6B5D-B8F3-91BE-2DC67BE80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5025" y="2476500"/>
            <a:ext cx="7776000" cy="466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7775AE-3D8A-8EAE-8E1A-7690B49ABF4C}"/>
              </a:ext>
            </a:extLst>
          </p:cNvPr>
          <p:cNvSpPr txBox="1"/>
          <p:nvPr/>
        </p:nvSpPr>
        <p:spPr>
          <a:xfrm>
            <a:off x="1524000" y="8362960"/>
            <a:ext cx="15849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실제 </a:t>
            </a:r>
            <a:r>
              <a:rPr kumimoji="1" lang="en-US" altLang="ko-KR" sz="2800" dirty="0"/>
              <a:t>: Dummy </a:t>
            </a:r>
            <a:r>
              <a:rPr kumimoji="1" lang="ko-KR" altLang="en-US" sz="2800" dirty="0"/>
              <a:t>플로우와 정답 플로우 모두 </a:t>
            </a:r>
            <a:r>
              <a:rPr kumimoji="1" lang="en-US" altLang="ko-KR" sz="2800" dirty="0"/>
              <a:t>score</a:t>
            </a:r>
            <a:r>
              <a:rPr kumimoji="1" lang="ko-KR" altLang="en-US" sz="2800" dirty="0"/>
              <a:t>값이 감소 </a:t>
            </a:r>
            <a:r>
              <a:rPr kumimoji="1" lang="en-US" altLang="ko-KR" sz="2800" dirty="0"/>
              <a:t>=&gt; </a:t>
            </a:r>
            <a:r>
              <a:rPr kumimoji="1" lang="ko-KR" altLang="en-US" sz="2800" dirty="0"/>
              <a:t>노란색 그래프와 초록색 그래프 모두 왼쪽으로 이동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820F235-64DB-D174-EA39-7C3C45093740}"/>
              </a:ext>
            </a:extLst>
          </p:cNvPr>
          <p:cNvSpPr txBox="1">
            <a:spLocks/>
          </p:cNvSpPr>
          <p:nvPr/>
        </p:nvSpPr>
        <p:spPr>
          <a:xfrm>
            <a:off x="13319761" y="9719310"/>
            <a:ext cx="4206240" cy="514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652DA-CF19-49C1-DAA7-FD9B87D04A06}"/>
              </a:ext>
            </a:extLst>
          </p:cNvPr>
          <p:cNvSpPr txBox="1"/>
          <p:nvPr/>
        </p:nvSpPr>
        <p:spPr>
          <a:xfrm>
            <a:off x="1524000" y="7613814"/>
            <a:ext cx="1356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예상 </a:t>
            </a:r>
            <a:r>
              <a:rPr kumimoji="1" lang="en-US" altLang="ko-KR" sz="2800" dirty="0"/>
              <a:t>: Dummy </a:t>
            </a:r>
            <a:r>
              <a:rPr kumimoji="1" lang="ko-KR" altLang="en-US" sz="2800" dirty="0"/>
              <a:t>플로우의 </a:t>
            </a:r>
            <a:r>
              <a:rPr kumimoji="1" lang="en-US" altLang="ko-KR" sz="2800" dirty="0"/>
              <a:t>score</a:t>
            </a:r>
            <a:r>
              <a:rPr kumimoji="1" lang="ko-KR" altLang="en-US" sz="2800" dirty="0"/>
              <a:t>값만 감소 </a:t>
            </a:r>
            <a:r>
              <a:rPr kumimoji="1" lang="en-US" altLang="ko-KR" sz="2800" dirty="0"/>
              <a:t>=&gt; </a:t>
            </a:r>
            <a:r>
              <a:rPr kumimoji="1" lang="ko-KR" altLang="en-US" sz="2800" dirty="0"/>
              <a:t>노란색 그래프가 왼쪽으로 이동</a:t>
            </a:r>
          </a:p>
        </p:txBody>
      </p:sp>
    </p:spTree>
    <p:extLst>
      <p:ext uri="{BB962C8B-B14F-4D97-AF65-F5344CB8AC3E}">
        <p14:creationId xmlns:p14="http://schemas.microsoft.com/office/powerpoint/2010/main" val="356905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F4C9-B4D6-42D5-F130-5C0BA237F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B9D067-8F30-A973-5881-060F44185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F9F96F-FAD0-292A-A60A-B7495A916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B7F2372-84D7-275C-A9F3-DE6D1C6E1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FE90C06-7253-7C2C-0BEC-6962510F274C}"/>
              </a:ext>
            </a:extLst>
          </p:cNvPr>
          <p:cNvSpPr txBox="1"/>
          <p:nvPr/>
        </p:nvSpPr>
        <p:spPr>
          <a:xfrm>
            <a:off x="9144000" y="9639300"/>
            <a:ext cx="685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16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95B3894-E48B-8BBA-C6E7-F26EFC2CB155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C22AAB7-7A57-AF9C-EFF4-C11BAA020ECA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진행한 내용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 err="1">
                <a:solidFill>
                  <a:srgbClr val="000000"/>
                </a:solidFill>
                <a:ea typeface="Noto Sans CJK KR Bold"/>
              </a:rPr>
              <a:t>백엔드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B2D302-1449-2DDE-014C-13BEB152BC59}"/>
              </a:ext>
            </a:extLst>
          </p:cNvPr>
          <p:cNvGrpSpPr/>
          <p:nvPr/>
        </p:nvGrpSpPr>
        <p:grpSpPr>
          <a:xfrm>
            <a:off x="304800" y="2679700"/>
            <a:ext cx="13639800" cy="5562600"/>
            <a:chOff x="381000" y="2476500"/>
            <a:chExt cx="15087600" cy="6186176"/>
          </a:xfrm>
        </p:grpSpPr>
        <p:sp>
          <p:nvSpPr>
            <p:cNvPr id="14" name="모서리가 둥근 직사각형 6">
              <a:extLst>
                <a:ext uri="{FF2B5EF4-FFF2-40B4-BE49-F238E27FC236}">
                  <a16:creationId xmlns:a16="http://schemas.microsoft.com/office/drawing/2014/main" id="{9E08B772-5568-DABA-F3DF-C29B27525179}"/>
                </a:ext>
              </a:extLst>
            </p:cNvPr>
            <p:cNvSpPr/>
            <p:nvPr/>
          </p:nvSpPr>
          <p:spPr>
            <a:xfrm>
              <a:off x="381000" y="4732313"/>
              <a:ext cx="2819400" cy="1710297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500" dirty="0"/>
                <a:t>실행</a:t>
              </a:r>
              <a:endParaRPr kumimoji="1" lang="en-US" altLang="ko-KR" sz="25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C02D1C6-91EF-EDC0-679A-1C2F16754A34}"/>
                </a:ext>
              </a:extLst>
            </p:cNvPr>
            <p:cNvGrpSpPr/>
            <p:nvPr/>
          </p:nvGrpSpPr>
          <p:grpSpPr>
            <a:xfrm>
              <a:off x="4267200" y="2476500"/>
              <a:ext cx="11201400" cy="1905000"/>
              <a:chOff x="4267200" y="2476500"/>
              <a:chExt cx="11201400" cy="1905000"/>
            </a:xfrm>
          </p:grpSpPr>
          <p:sp>
            <p:nvSpPr>
              <p:cNvPr id="17" name="모서리가 둥근 직사각형 6">
                <a:extLst>
                  <a:ext uri="{FF2B5EF4-FFF2-40B4-BE49-F238E27FC236}">
                    <a16:creationId xmlns:a16="http://schemas.microsoft.com/office/drawing/2014/main" id="{77D84D1D-D3BA-10E0-2A51-B7FEBDDE609C}"/>
                  </a:ext>
                </a:extLst>
              </p:cNvPr>
              <p:cNvSpPr/>
              <p:nvPr/>
            </p:nvSpPr>
            <p:spPr>
              <a:xfrm>
                <a:off x="4267200" y="2494374"/>
                <a:ext cx="2611234" cy="186925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400" dirty="0" err="1">
                    <a:latin typeface="+mj-lt"/>
                  </a:rPr>
                  <a:t>Pyshark</a:t>
                </a:r>
                <a:r>
                  <a:rPr kumimoji="1" lang="ko-KR" altLang="en-US" sz="2400" dirty="0">
                    <a:latin typeface="+mj-lt"/>
                  </a:rPr>
                  <a:t>로 패킷 수집</a:t>
                </a:r>
                <a:endParaRPr kumimoji="1" lang="en-US" altLang="ko-KR" sz="2400" dirty="0">
                  <a:latin typeface="+mj-lt"/>
                </a:endParaRPr>
              </a:p>
            </p:txBody>
          </p:sp>
          <p:sp>
            <p:nvSpPr>
              <p:cNvPr id="19" name="모서리가 둥근 직사각형 6">
                <a:extLst>
                  <a:ext uri="{FF2B5EF4-FFF2-40B4-BE49-F238E27FC236}">
                    <a16:creationId xmlns:a16="http://schemas.microsoft.com/office/drawing/2014/main" id="{C6F081A5-628C-0579-08D8-BF4EE2D0B9E0}"/>
                  </a:ext>
                </a:extLst>
              </p:cNvPr>
              <p:cNvSpPr/>
              <p:nvPr/>
            </p:nvSpPr>
            <p:spPr>
              <a:xfrm>
                <a:off x="7629791" y="2494374"/>
                <a:ext cx="2611233" cy="186925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400" dirty="0"/>
                  <a:t>5 tuple</a:t>
                </a:r>
                <a:r>
                  <a:rPr kumimoji="1" lang="ko-KR" altLang="en-US" sz="2400" dirty="0"/>
                  <a:t>별로 바이트 시퀀스 생성</a:t>
                </a:r>
                <a:endParaRPr kumimoji="1" lang="en-US" altLang="ko-KR" sz="2400" dirty="0"/>
              </a:p>
            </p:txBody>
          </p:sp>
          <p:sp>
            <p:nvSpPr>
              <p:cNvPr id="24" name="모서리가 둥근 직사각형 6">
                <a:extLst>
                  <a:ext uri="{FF2B5EF4-FFF2-40B4-BE49-F238E27FC236}">
                    <a16:creationId xmlns:a16="http://schemas.microsoft.com/office/drawing/2014/main" id="{B7C71F08-D9A7-5BE2-1EDB-0A54E1DBC5E6}"/>
                  </a:ext>
                </a:extLst>
              </p:cNvPr>
              <p:cNvSpPr/>
              <p:nvPr/>
            </p:nvSpPr>
            <p:spPr>
              <a:xfrm>
                <a:off x="11169898" y="2476500"/>
                <a:ext cx="4298702" cy="1905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400" dirty="0"/>
                  <a:t>if </a:t>
                </a:r>
                <a:r>
                  <a:rPr kumimoji="1" lang="ko-KR" altLang="en-US" sz="2400" dirty="0"/>
                  <a:t>시퀀스의 길이 </a:t>
                </a:r>
                <a:r>
                  <a:rPr kumimoji="1" lang="en-US" altLang="ko-KR" sz="2400" dirty="0"/>
                  <a:t>&gt; 20 :</a:t>
                </a:r>
              </a:p>
              <a:p>
                <a:pPr algn="ctr"/>
                <a:r>
                  <a:rPr kumimoji="1" lang="ko-KR" altLang="en-US" sz="2400" dirty="0"/>
                  <a:t> 앱 식별 후 결과 전송</a:t>
                </a:r>
                <a:endParaRPr kumimoji="1" lang="en-US" altLang="ko-KR" sz="2400" dirty="0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256B2B1-849C-BFE9-0317-A334F95B34C3}"/>
                </a:ext>
              </a:extLst>
            </p:cNvPr>
            <p:cNvGrpSpPr/>
            <p:nvPr/>
          </p:nvGrpSpPr>
          <p:grpSpPr>
            <a:xfrm>
              <a:off x="4267200" y="6793423"/>
              <a:ext cx="11201400" cy="1869253"/>
              <a:chOff x="4267200" y="6793423"/>
              <a:chExt cx="11201400" cy="1869253"/>
            </a:xfrm>
          </p:grpSpPr>
          <p:sp>
            <p:nvSpPr>
              <p:cNvPr id="25" name="모서리가 둥근 직사각형 6">
                <a:extLst>
                  <a:ext uri="{FF2B5EF4-FFF2-40B4-BE49-F238E27FC236}">
                    <a16:creationId xmlns:a16="http://schemas.microsoft.com/office/drawing/2014/main" id="{94D4208E-7CAA-D277-7B60-7ABD8C7B9296}"/>
                  </a:ext>
                </a:extLst>
              </p:cNvPr>
              <p:cNvSpPr/>
              <p:nvPr/>
            </p:nvSpPr>
            <p:spPr>
              <a:xfrm>
                <a:off x="4267200" y="6793423"/>
                <a:ext cx="3124200" cy="186925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400" dirty="0" err="1">
                    <a:latin typeface="+mj-lt"/>
                  </a:rPr>
                  <a:t>Pyshark</a:t>
                </a:r>
                <a:r>
                  <a:rPr kumimoji="1" lang="ko-KR" altLang="en-US" sz="2400" dirty="0">
                    <a:latin typeface="+mj-lt"/>
                  </a:rPr>
                  <a:t>로 패킷 수집</a:t>
                </a:r>
                <a:endParaRPr kumimoji="1" lang="en-US" altLang="ko-KR" sz="2400" dirty="0">
                  <a:latin typeface="+mj-lt"/>
                </a:endParaRPr>
              </a:p>
            </p:txBody>
          </p:sp>
          <p:sp>
            <p:nvSpPr>
              <p:cNvPr id="26" name="모서리가 둥근 직사각형 6">
                <a:extLst>
                  <a:ext uri="{FF2B5EF4-FFF2-40B4-BE49-F238E27FC236}">
                    <a16:creationId xmlns:a16="http://schemas.microsoft.com/office/drawing/2014/main" id="{0A978136-EE67-8702-EA57-7DAD14D4B683}"/>
                  </a:ext>
                </a:extLst>
              </p:cNvPr>
              <p:cNvSpPr/>
              <p:nvPr/>
            </p:nvSpPr>
            <p:spPr>
              <a:xfrm>
                <a:off x="8305801" y="6793423"/>
                <a:ext cx="3124200" cy="186925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400" dirty="0">
                    <a:latin typeface="+mj-lt"/>
                  </a:rPr>
                  <a:t>1</a:t>
                </a:r>
                <a:r>
                  <a:rPr kumimoji="1" lang="ko-KR" altLang="en-US" sz="2400" dirty="0" err="1">
                    <a:latin typeface="+mj-lt"/>
                  </a:rPr>
                  <a:t>초동안</a:t>
                </a:r>
                <a:r>
                  <a:rPr kumimoji="1" lang="ko-KR" altLang="en-US" sz="2400" dirty="0">
                    <a:latin typeface="+mj-lt"/>
                  </a:rPr>
                  <a:t> 송수신한 패킷의 총 크기 계산</a:t>
                </a:r>
                <a:endParaRPr kumimoji="1" lang="en-US" altLang="ko-KR" sz="2400" dirty="0">
                  <a:latin typeface="+mj-lt"/>
                </a:endParaRPr>
              </a:p>
            </p:txBody>
          </p:sp>
          <p:sp>
            <p:nvSpPr>
              <p:cNvPr id="27" name="모서리가 둥근 직사각형 6">
                <a:extLst>
                  <a:ext uri="{FF2B5EF4-FFF2-40B4-BE49-F238E27FC236}">
                    <a16:creationId xmlns:a16="http://schemas.microsoft.com/office/drawing/2014/main" id="{3B162691-0288-B3E8-8DAF-3FF4512C184B}"/>
                  </a:ext>
                </a:extLst>
              </p:cNvPr>
              <p:cNvSpPr/>
              <p:nvPr/>
            </p:nvSpPr>
            <p:spPr>
              <a:xfrm>
                <a:off x="12344400" y="6793423"/>
                <a:ext cx="3124200" cy="186925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400" dirty="0">
                    <a:latin typeface="+mj-lt"/>
                  </a:rPr>
                  <a:t>프론트 엔드로 </a:t>
                </a:r>
                <a:endParaRPr kumimoji="1" lang="en-US" altLang="ko-KR" sz="2400" dirty="0">
                  <a:latin typeface="+mj-lt"/>
                </a:endParaRPr>
              </a:p>
              <a:p>
                <a:pPr algn="ctr"/>
                <a:r>
                  <a:rPr kumimoji="1" lang="ko-KR" altLang="en-US" sz="2400" dirty="0">
                    <a:latin typeface="+mj-lt"/>
                  </a:rPr>
                  <a:t>결과 전송</a:t>
                </a:r>
                <a:endParaRPr kumimoji="1" lang="en-US" altLang="ko-KR" sz="2400" dirty="0">
                  <a:latin typeface="+mj-lt"/>
                </a:endParaRPr>
              </a:p>
            </p:txBody>
          </p:sp>
        </p:grp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B91BCA9-77C7-3F64-A5B7-679DAD5E3865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853652" y="3536187"/>
            <a:ext cx="964430" cy="1940885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00E504B3-BC8C-FEE3-30F7-8DF323F324F1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2853652" y="5477072"/>
            <a:ext cx="964430" cy="1924814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4B2DB9C6-20EA-D922-7761-67BF174AA3F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78743" y="3536187"/>
            <a:ext cx="679257" cy="12700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1B3535A3-6534-F68F-DCC9-3CFBFD991A2E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>
            <a:off x="9218660" y="3536187"/>
            <a:ext cx="839740" cy="12700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267F7BE-8CEE-8788-037D-DCF70331380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642485" y="7401886"/>
            <a:ext cx="826655" cy="12700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CBF195A-0B1A-1421-B277-B0B82F4F292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0293543" y="7401886"/>
            <a:ext cx="826654" cy="12700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71A685B-F224-8D34-7077-7A2AECB0C8DB}"/>
              </a:ext>
            </a:extLst>
          </p:cNvPr>
          <p:cNvCxnSpPr>
            <a:cxnSpLocks/>
            <a:stCxn id="24" idx="3"/>
            <a:endCxn id="65" idx="1"/>
          </p:cNvCxnSpPr>
          <p:nvPr/>
        </p:nvCxnSpPr>
        <p:spPr>
          <a:xfrm>
            <a:off x="13944600" y="3536187"/>
            <a:ext cx="990600" cy="1924813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A518205-35E1-F335-6580-E337AB29DF0B}"/>
              </a:ext>
            </a:extLst>
          </p:cNvPr>
          <p:cNvCxnSpPr>
            <a:cxnSpLocks/>
            <a:stCxn id="27" idx="3"/>
            <a:endCxn id="65" idx="1"/>
          </p:cNvCxnSpPr>
          <p:nvPr/>
        </p:nvCxnSpPr>
        <p:spPr>
          <a:xfrm flipV="1">
            <a:off x="13944600" y="5461000"/>
            <a:ext cx="990600" cy="1940886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">
            <a:extLst>
              <a:ext uri="{FF2B5EF4-FFF2-40B4-BE49-F238E27FC236}">
                <a16:creationId xmlns:a16="http://schemas.microsoft.com/office/drawing/2014/main" id="{83262971-224F-173B-98EF-FAD5C61891AA}"/>
              </a:ext>
            </a:extLst>
          </p:cNvPr>
          <p:cNvSpPr/>
          <p:nvPr/>
        </p:nvSpPr>
        <p:spPr>
          <a:xfrm>
            <a:off x="14935200" y="4692052"/>
            <a:ext cx="2548852" cy="153789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 err="1"/>
              <a:t>프론트엔드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428667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A0E61-57C5-4F9C-45D3-30073126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398003-8C01-DEF4-72F2-5424E7E6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D4FFDF-3C0A-8D79-8DD8-2F574205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E479FA-EA01-CBA1-68BE-6D09E07E5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95FFDF6-F657-2F70-3F10-206E3EA8E7C7}"/>
              </a:ext>
            </a:extLst>
          </p:cNvPr>
          <p:cNvSpPr txBox="1"/>
          <p:nvPr/>
        </p:nvSpPr>
        <p:spPr>
          <a:xfrm>
            <a:off x="9144000" y="9639300"/>
            <a:ext cx="38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Noto Sans CJK KR Regular"/>
              </a:rPr>
              <a:t>17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EB13B3B-B2D0-760C-AF01-E9F2DF27F305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83C351A-76B7-21B2-4667-E184B59BA6F1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진행한 내용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 err="1">
                <a:solidFill>
                  <a:srgbClr val="000000"/>
                </a:solidFill>
                <a:ea typeface="Noto Sans CJK KR Bold"/>
              </a:rPr>
              <a:t>프론트엔드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C72B4AEC-25DC-5887-90C1-C9D5B880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2857500"/>
            <a:ext cx="11315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FEFC-5A0F-4096-85B2-874870630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58CA89-0011-C55F-C0D5-6838E407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22D136-7A9F-E867-9C7B-0D125D7BC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B560217-8EB4-9F1E-6E05-4C2B3EC6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58FAD7E-1725-55FC-5263-5A27557C1230}"/>
              </a:ext>
            </a:extLst>
          </p:cNvPr>
          <p:cNvSpPr txBox="1"/>
          <p:nvPr/>
        </p:nvSpPr>
        <p:spPr>
          <a:xfrm>
            <a:off x="9144000" y="9639300"/>
            <a:ext cx="60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18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B6C8FB-8C42-FD59-1D17-8C71427DDC9D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6380176-8784-ECD8-0956-7FF20681B3E2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진행한 내용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 err="1">
                <a:solidFill>
                  <a:srgbClr val="000000"/>
                </a:solidFill>
                <a:ea typeface="Noto Sans CJK KR Bold"/>
              </a:rPr>
              <a:t>프론트엔드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9978FDE-99CA-8E5E-C154-0861FDFEF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0" y="2870200"/>
            <a:ext cx="149098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12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C47FE-BFBA-A697-9553-9854D8D35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98E13F-BA1D-FEC6-3724-BD3B6C6B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0968F9-769E-C94B-E9EC-DDE355DF3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CD552A-B208-CFCF-6938-645DC98A3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501BF26-73C4-9CB0-D26F-57BF381CBD25}"/>
              </a:ext>
            </a:extLst>
          </p:cNvPr>
          <p:cNvSpPr txBox="1"/>
          <p:nvPr/>
        </p:nvSpPr>
        <p:spPr>
          <a:xfrm>
            <a:off x="9144000" y="9639300"/>
            <a:ext cx="609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19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58B6567-333A-BB2B-0665-CFAFAD7177DE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C9D4B74-8194-EBBD-9465-50F7C03A0C6A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앞으로 계획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 err="1">
                <a:solidFill>
                  <a:srgbClr val="000000"/>
                </a:solidFill>
                <a:ea typeface="Noto Sans CJK KR Bold"/>
              </a:rPr>
              <a:t>백엔드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, </a:t>
            </a:r>
            <a:r>
              <a:rPr lang="ko-KR" altLang="en-US" sz="4000" dirty="0" err="1">
                <a:solidFill>
                  <a:srgbClr val="000000"/>
                </a:solidFill>
                <a:ea typeface="Noto Sans CJK KR Bold"/>
              </a:rPr>
              <a:t>프론트엔드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 연결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4198F-958F-8C12-1CA5-A5ED3EE9B03E}"/>
              </a:ext>
            </a:extLst>
          </p:cNvPr>
          <p:cNvSpPr txBox="1"/>
          <p:nvPr/>
        </p:nvSpPr>
        <p:spPr>
          <a:xfrm>
            <a:off x="1143000" y="4686300"/>
            <a:ext cx="173409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3000" dirty="0" err="1">
                <a:solidFill>
                  <a:srgbClr val="000000"/>
                </a:solidFill>
                <a:latin typeface="Noto Sans CJK KR Regular"/>
              </a:rPr>
              <a:t>백엔드와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altLang="en-US" sz="3000" dirty="0" err="1">
                <a:solidFill>
                  <a:srgbClr val="000000"/>
                </a:solidFill>
                <a:latin typeface="Noto Sans CJK KR Regular"/>
              </a:rPr>
              <a:t>프론트엔드는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 기능 구현을 완료하였으나 통신을 위한 연동 작업은 미완료 상태</a:t>
            </a: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JSON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기반 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API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포맷을 정의하고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연동 예정</a:t>
            </a: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752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DA8C4-7C22-01EA-FF42-7CAD4C40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B28334F-5808-2A06-A29C-9E2A85B1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6A08C1A-CE75-3A03-53A4-D087B6FA5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F8D7166-1947-D6BC-98F7-48BA90D6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06CA4368-E929-C3B1-EDE9-CE2C561699F3}"/>
              </a:ext>
            </a:extLst>
          </p:cNvPr>
          <p:cNvSpPr txBox="1"/>
          <p:nvPr/>
        </p:nvSpPr>
        <p:spPr>
          <a:xfrm>
            <a:off x="9144000" y="9639300"/>
            <a:ext cx="19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>
                <a:solidFill>
                  <a:srgbClr val="000000"/>
                </a:solidFill>
                <a:latin typeface="Noto Sans CJK KR Regular"/>
              </a:rPr>
              <a:t>2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01529AF3-07FA-3EA5-ED5A-196661D47F5D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005FE7D3-0B0C-D09A-A914-E3431D9763A0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Noto Sans CJK KR Bold"/>
                <a:ea typeface="Noto Sans CJK KR Bold"/>
              </a:rPr>
              <a:t>개요</a:t>
            </a:r>
            <a:endParaRPr lang="en-US" sz="4000" b="0" i="0" u="none" strike="noStrike" dirty="0">
              <a:solidFill>
                <a:srgbClr val="000000"/>
              </a:solidFill>
              <a:latin typeface="Noto Sans CJK KR Bold"/>
            </a:endParaRPr>
          </a:p>
        </p:txBody>
      </p:sp>
      <p:sp>
        <p:nvSpPr>
          <p:cNvPr id="44" name="TextBox 10">
            <a:extLst>
              <a:ext uri="{FF2B5EF4-FFF2-40B4-BE49-F238E27FC236}">
                <a16:creationId xmlns:a16="http://schemas.microsoft.com/office/drawing/2014/main" id="{2E79E6F0-53DD-B471-830E-43AB1FC50E2C}"/>
              </a:ext>
            </a:extLst>
          </p:cNvPr>
          <p:cNvSpPr txBox="1"/>
          <p:nvPr/>
        </p:nvSpPr>
        <p:spPr>
          <a:xfrm>
            <a:off x="876300" y="2819400"/>
            <a:ext cx="10223500" cy="464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4500" b="1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 </a:t>
            </a:r>
            <a:r>
              <a:rPr lang="ko-KR" altLang="en-US" sz="4500" b="1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핵심 기술 설명</a:t>
            </a:r>
            <a:endParaRPr lang="en-US" sz="4500" b="1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4500" b="1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4500" b="1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4500" b="1" i="0" u="none" strike="noStrike" dirty="0">
                <a:solidFill>
                  <a:srgbClr val="000000"/>
                </a:solidFill>
                <a:latin typeface="Noto Sans CJK KR Regular"/>
              </a:rPr>
              <a:t>2. </a:t>
            </a:r>
            <a:r>
              <a:rPr lang="ko-KR" altLang="en-US" sz="4500" b="1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진행한 내용</a:t>
            </a:r>
            <a:endParaRPr lang="ko-KR" sz="4500" b="1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endParaRPr lang="ko-KR" sz="4500" b="1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endParaRPr lang="ko-KR" sz="4500" b="1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4500" b="1" i="0" u="none" strike="noStrike" dirty="0">
                <a:solidFill>
                  <a:srgbClr val="000000"/>
                </a:solidFill>
                <a:latin typeface="Noto Sans CJK KR Regular"/>
              </a:rPr>
              <a:t>3. </a:t>
            </a:r>
            <a:r>
              <a:rPr lang="ko-KR" altLang="en-US" sz="4500" b="1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앞으로의 계획</a:t>
            </a:r>
            <a:endParaRPr lang="ko-KR" sz="4500" b="1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49175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152A4-97AC-2305-DC8A-2A3975E60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EF29DA-0FE7-9368-B7E3-BDA39F73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DF91DC-7585-925C-3E9A-ADB01D2E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CD62E34-DF48-76E6-512D-7F5DEB242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63EAFB-C9A8-43BE-BFB6-3886ED4CB9AE}"/>
              </a:ext>
            </a:extLst>
          </p:cNvPr>
          <p:cNvSpPr txBox="1"/>
          <p:nvPr/>
        </p:nvSpPr>
        <p:spPr>
          <a:xfrm>
            <a:off x="9144000" y="9639300"/>
            <a:ext cx="762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Noto Sans CJK KR Regular"/>
              </a:rPr>
              <a:t>20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F8ED53-2C73-5066-1B81-AB0473FFE879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C37B37D-56A7-1342-B7FB-1A8D7F372BBD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앞으로 계획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시연 시나리오 구상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88F1DC-B1EB-B76D-32CD-76F02188B484}"/>
              </a:ext>
            </a:extLst>
          </p:cNvPr>
          <p:cNvSpPr txBox="1"/>
          <p:nvPr/>
        </p:nvSpPr>
        <p:spPr>
          <a:xfrm>
            <a:off x="380999" y="2320471"/>
            <a:ext cx="121004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앱 식별 기술에 트래픽 차단 기능을 추가해 실시간으로 특정 앱을 차단</a:t>
            </a: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000" dirty="0" err="1">
                <a:solidFill>
                  <a:srgbClr val="000000"/>
                </a:solidFill>
                <a:latin typeface="Noto Sans CJK KR Regular"/>
              </a:rPr>
              <a:t>오픈웨어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IDS(Snort, Suricata)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사용 예정</a:t>
            </a: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CCBFB61-8803-CE3F-D95C-5C31216AC991}"/>
              </a:ext>
            </a:extLst>
          </p:cNvPr>
          <p:cNvGrpSpPr/>
          <p:nvPr/>
        </p:nvGrpSpPr>
        <p:grpSpPr>
          <a:xfrm>
            <a:off x="4495800" y="3729453"/>
            <a:ext cx="10646768" cy="4237076"/>
            <a:chOff x="2612032" y="3573424"/>
            <a:chExt cx="10646768" cy="4237076"/>
          </a:xfrm>
        </p:grpSpPr>
        <p:sp>
          <p:nvSpPr>
            <p:cNvPr id="12" name="모서리가 둥근 직사각형 6">
              <a:extLst>
                <a:ext uri="{FF2B5EF4-FFF2-40B4-BE49-F238E27FC236}">
                  <a16:creationId xmlns:a16="http://schemas.microsoft.com/office/drawing/2014/main" id="{2A0C6AEF-37F1-253E-6344-A06BD15861AD}"/>
                </a:ext>
              </a:extLst>
            </p:cNvPr>
            <p:cNvSpPr/>
            <p:nvPr/>
          </p:nvSpPr>
          <p:spPr>
            <a:xfrm>
              <a:off x="9250218" y="3573424"/>
              <a:ext cx="4008582" cy="2927927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" name="Picture 10" descr="Netflix Logo transparent PNG - StickPNG">
              <a:extLst>
                <a:ext uri="{FF2B5EF4-FFF2-40B4-BE49-F238E27FC236}">
                  <a16:creationId xmlns:a16="http://schemas.microsoft.com/office/drawing/2014/main" id="{510ED06E-E050-5755-ACEE-4650A3314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5523" y="3710910"/>
              <a:ext cx="1308419" cy="73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Youtube, logo icon - Free download on Iconfinder">
              <a:extLst>
                <a:ext uri="{FF2B5EF4-FFF2-40B4-BE49-F238E27FC236}">
                  <a16:creationId xmlns:a16="http://schemas.microsoft.com/office/drawing/2014/main" id="{E0D906C8-DEB5-F85B-71E0-A114C6F7F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3920" y="3954789"/>
              <a:ext cx="1193801" cy="119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5E01513-DC33-B484-ADB0-5801B09AA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819" y="5331113"/>
              <a:ext cx="987714" cy="987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17EC8A4F-681E-D7AA-012B-97DD0DED5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509" y="4567275"/>
              <a:ext cx="581314" cy="58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Coupang Play - Apps on Google Play">
              <a:extLst>
                <a:ext uri="{FF2B5EF4-FFF2-40B4-BE49-F238E27FC236}">
                  <a16:creationId xmlns:a16="http://schemas.microsoft.com/office/drawing/2014/main" id="{E58F15F3-C361-26E5-667B-3363E9325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1661" y="5381903"/>
              <a:ext cx="798945" cy="79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0" descr="Administrator - Free social icons">
              <a:extLst>
                <a:ext uri="{FF2B5EF4-FFF2-40B4-BE49-F238E27FC236}">
                  <a16:creationId xmlns:a16="http://schemas.microsoft.com/office/drawing/2014/main" id="{C2BC149E-FB66-F08D-65C9-51B38384A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228" y="6501351"/>
              <a:ext cx="1309149" cy="130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직선 연결선[R] 15">
              <a:extLst>
                <a:ext uri="{FF2B5EF4-FFF2-40B4-BE49-F238E27FC236}">
                  <a16:creationId xmlns:a16="http://schemas.microsoft.com/office/drawing/2014/main" id="{BB7828F1-7ED5-BA2C-C532-DAFC1D311859}"/>
                </a:ext>
              </a:extLst>
            </p:cNvPr>
            <p:cNvCxnSpPr>
              <a:cxnSpLocks/>
            </p:cNvCxnSpPr>
            <p:nvPr/>
          </p:nvCxnSpPr>
          <p:spPr>
            <a:xfrm>
              <a:off x="4521299" y="5148589"/>
              <a:ext cx="2238093" cy="106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[R] 18">
              <a:extLst>
                <a:ext uri="{FF2B5EF4-FFF2-40B4-BE49-F238E27FC236}">
                  <a16:creationId xmlns:a16="http://schemas.microsoft.com/office/drawing/2014/main" id="{A6AA4B54-6DE7-04DD-8875-22A854539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2" y="5184587"/>
              <a:ext cx="0" cy="1134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2" descr="돋보기 - 무료 도구 및기구개 아이콘">
              <a:extLst>
                <a:ext uri="{FF2B5EF4-FFF2-40B4-BE49-F238E27FC236}">
                  <a16:creationId xmlns:a16="http://schemas.microsoft.com/office/drawing/2014/main" id="{3BA86AD3-1820-895C-1433-7B250B45D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921" y="4981481"/>
              <a:ext cx="529761" cy="529761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3" name="직선 연결선[R] 23">
              <a:extLst>
                <a:ext uri="{FF2B5EF4-FFF2-40B4-BE49-F238E27FC236}">
                  <a16:creationId xmlns:a16="http://schemas.microsoft.com/office/drawing/2014/main" id="{044487E6-3C83-D0B7-712D-FE75D901A314}"/>
                </a:ext>
              </a:extLst>
            </p:cNvPr>
            <p:cNvCxnSpPr>
              <a:cxnSpLocks/>
            </p:cNvCxnSpPr>
            <p:nvPr/>
          </p:nvCxnSpPr>
          <p:spPr>
            <a:xfrm>
              <a:off x="7462881" y="5159258"/>
              <a:ext cx="1673133" cy="126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Picture 24" descr="Pc - Free computer icons">
              <a:extLst>
                <a:ext uri="{FF2B5EF4-FFF2-40B4-BE49-F238E27FC236}">
                  <a16:creationId xmlns:a16="http://schemas.microsoft.com/office/drawing/2014/main" id="{E9B0008E-51F9-7F87-2E0C-6967664BF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2032" y="4311921"/>
              <a:ext cx="1673335" cy="1673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4A9DB9A-5CA4-4D79-8CEC-7EF17E703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1109" y="4778903"/>
              <a:ext cx="863367" cy="86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562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B1B3D-4286-BFD4-0FCF-27ADA3518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AE674E-3501-6C35-4573-61AF4CC68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D91B5C-24A4-55CC-0C07-5574CDFB6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9674B6-F9A9-7E28-848F-ED13E677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98D5E3B-C401-8194-C3A5-C0D0C7AFE772}"/>
              </a:ext>
            </a:extLst>
          </p:cNvPr>
          <p:cNvSpPr txBox="1"/>
          <p:nvPr/>
        </p:nvSpPr>
        <p:spPr>
          <a:xfrm>
            <a:off x="9144000" y="9639300"/>
            <a:ext cx="914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21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35D771A-1DBD-AD86-7975-D74456C0E0A0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25B8CBE-D5DD-6C5D-FC08-D4D255003E30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앞으로 계획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– 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정확도 향상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B8D4A7-5C03-FDBB-3FB1-60BE3361F6A6}"/>
              </a:ext>
            </a:extLst>
          </p:cNvPr>
          <p:cNvSpPr txBox="1"/>
          <p:nvPr/>
        </p:nvSpPr>
        <p:spPr>
          <a:xfrm>
            <a:off x="380999" y="2320471"/>
            <a:ext cx="171450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3000" dirty="0" err="1">
                <a:solidFill>
                  <a:srgbClr val="000000"/>
                </a:solidFill>
                <a:latin typeface="Noto Sans CJK KR Regular"/>
              </a:rPr>
              <a:t>캡스톤이기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 때문에  연구보단 구현에 집중하기로 결정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,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 정확도 향상은 추후 논의하기로 함</a:t>
            </a: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000" dirty="0" err="1">
                <a:solidFill>
                  <a:srgbClr val="000000"/>
                </a:solidFill>
                <a:latin typeface="Noto Sans CJK KR Regular"/>
              </a:rPr>
              <a:t>프론트엔드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altLang="en-US" sz="3000" dirty="0" err="1">
                <a:solidFill>
                  <a:srgbClr val="000000"/>
                </a:solidFill>
                <a:latin typeface="Noto Sans CJK KR Regular"/>
              </a:rPr>
              <a:t>백엔드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 연결까지 마치고 난 후 하기로 결정 </a:t>
            </a: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12285428-4317-2D2A-BA44-9217C9389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257" y="4164285"/>
            <a:ext cx="7202000" cy="4317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C8762-E002-5A26-23F5-0E0A2C5BFA31}"/>
              </a:ext>
            </a:extLst>
          </p:cNvPr>
          <p:cNvSpPr txBox="1"/>
          <p:nvPr/>
        </p:nvSpPr>
        <p:spPr>
          <a:xfrm>
            <a:off x="2603500" y="57531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분리 잘된 그래프 삽입 예정</a:t>
            </a:r>
          </a:p>
        </p:txBody>
      </p:sp>
    </p:spTree>
    <p:extLst>
      <p:ext uri="{BB962C8B-B14F-4D97-AF65-F5344CB8AC3E}">
        <p14:creationId xmlns:p14="http://schemas.microsoft.com/office/powerpoint/2010/main" val="512308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100" y="279400"/>
            <a:ext cx="1435100" cy="1435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35100" y="3086100"/>
            <a:ext cx="6197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Noto Sans CJK KR Bold"/>
              </a:rPr>
              <a:t>2025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Bold"/>
              </a:rPr>
              <a:t>년도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Bold"/>
              </a:rPr>
              <a:t>다학제간캡스톤디자인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5100" y="3886200"/>
            <a:ext cx="12496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4800" y="5207000"/>
            <a:ext cx="11836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1" i="0" u="none" strike="noStrike">
                <a:solidFill>
                  <a:srgbClr val="000000"/>
                </a:solidFill>
                <a:ea typeface="Noto Sans CJK KR Regular"/>
              </a:rPr>
              <a:t>암호화</a:t>
            </a:r>
            <a:r>
              <a:rPr lang="en-US" sz="4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>
                <a:solidFill>
                  <a:srgbClr val="000000"/>
                </a:solidFill>
                <a:ea typeface="Noto Sans CJK KR Regular"/>
              </a:rPr>
              <a:t>트래픽의</a:t>
            </a:r>
            <a:r>
              <a:rPr lang="en-US" sz="4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4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>
                <a:solidFill>
                  <a:srgbClr val="000000"/>
                </a:solidFill>
                <a:ea typeface="Noto Sans CJK KR Regular"/>
              </a:rPr>
              <a:t>길이를</a:t>
            </a:r>
            <a:r>
              <a:rPr lang="en-US" sz="4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>
                <a:solidFill>
                  <a:srgbClr val="000000"/>
                </a:solidFill>
                <a:ea typeface="Noto Sans CJK KR Regular"/>
              </a:rPr>
              <a:t>이용한</a:t>
            </a:r>
            <a:r>
              <a:rPr lang="en-US" sz="4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>
                <a:solidFill>
                  <a:srgbClr val="000000"/>
                </a:solidFill>
                <a:ea typeface="Noto Sans CJK KR Regular"/>
              </a:rPr>
              <a:t>어플리케이션</a:t>
            </a:r>
            <a:r>
              <a:rPr lang="en-US" sz="4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1" i="0" u="none" strike="noStrike">
                <a:solidFill>
                  <a:srgbClr val="000000"/>
                </a:solidFill>
                <a:ea typeface="Noto Sans CJK KR Regular"/>
              </a:rPr>
              <a:t>식별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1000" y="6502400"/>
            <a:ext cx="4114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담당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교수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윤명근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교수님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31500" y="8382000"/>
            <a:ext cx="5765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민수홍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전홍선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장승훈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서동현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박도현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78900" y="9436100"/>
            <a:ext cx="393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22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9D680-63C5-F24D-44E1-A69F8F2C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BD585A-26D7-6458-7D38-3F5ACF40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9F9A1A-37B8-CF55-DB76-C853D54F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7D9755B-9688-1D80-6DF0-08663B8E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3C35115-9C95-D750-B0F1-EC8810813CC4}"/>
              </a:ext>
            </a:extLst>
          </p:cNvPr>
          <p:cNvSpPr txBox="1"/>
          <p:nvPr/>
        </p:nvSpPr>
        <p:spPr>
          <a:xfrm>
            <a:off x="9144000" y="9639300"/>
            <a:ext cx="19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3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0B1C27-351E-2D22-F24F-FA16083121B2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B94BE9F-33DF-B876-C63F-834BBA6DC87D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ea typeface="Noto Sans CJK KR Bold"/>
              </a:rPr>
              <a:t>TLS 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Noto Sans CJK KR Bold"/>
              </a:rPr>
              <a:t>도입 이전과 이후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991891-AE0F-978E-9380-9CF4D4393A0D}"/>
              </a:ext>
            </a:extLst>
          </p:cNvPr>
          <p:cNvSpPr txBox="1"/>
          <p:nvPr/>
        </p:nvSpPr>
        <p:spPr>
          <a:xfrm>
            <a:off x="11734800" y="3619500"/>
            <a:ext cx="6273800" cy="325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TLS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인해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페이로드가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암호화</a:t>
            </a:r>
            <a:endParaRPr lang="en-US" altLang="ko-KR" sz="3000" b="0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3000" dirty="0">
              <a:solidFill>
                <a:srgbClr val="000000"/>
              </a:solidFill>
              <a:latin typeface="Noto Sans CJK KR Regular"/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포트번호가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443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고정되어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불가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SNI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또한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ESNI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암호화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IP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주소도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VPN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정확한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분석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불가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136D2D93-9D7A-B23D-1968-06C913660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3657600"/>
            <a:ext cx="5143500" cy="5143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AEFB1E9-56EC-0CD1-2AA5-F792BE352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300" y="5397500"/>
            <a:ext cx="4673600" cy="3086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E5B4775-D000-5FB6-243B-0E79E903F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3898900"/>
            <a:ext cx="4673600" cy="13970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AE44C11-4454-8268-CE85-40F047686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0" y="4279900"/>
            <a:ext cx="2768600" cy="279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057B5D0-AF63-2E10-D5A6-D9EF4E76CC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6700" y="5422900"/>
            <a:ext cx="4673600" cy="3111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E9A4DC1D-C189-9AB2-88FF-783C1C8924C5}"/>
              </a:ext>
            </a:extLst>
          </p:cNvPr>
          <p:cNvSpPr txBox="1"/>
          <p:nvPr/>
        </p:nvSpPr>
        <p:spPr>
          <a:xfrm>
            <a:off x="7010400" y="4292600"/>
            <a:ext cx="425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헤더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: IP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주소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포트번호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, SNI, 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         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크기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등의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메타 정보</a:t>
            </a:r>
            <a:endParaRPr lang="ko-KR" sz="25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E8CEFB7-CD93-8838-EFE0-078110E3ECB1}"/>
              </a:ext>
            </a:extLst>
          </p:cNvPr>
          <p:cNvSpPr txBox="1"/>
          <p:nvPr/>
        </p:nvSpPr>
        <p:spPr>
          <a:xfrm>
            <a:off x="6731000" y="6477000"/>
            <a:ext cx="44323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페이로드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패킷의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직접적인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정보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가능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0327CD1D-22C6-AEE4-CE81-527A90C4AC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5100" y="7810500"/>
            <a:ext cx="6616700" cy="5334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86171A2D-CFD9-C1A6-52BA-AB9FC406B4A9}"/>
              </a:ext>
            </a:extLst>
          </p:cNvPr>
          <p:cNvSpPr txBox="1"/>
          <p:nvPr/>
        </p:nvSpPr>
        <p:spPr>
          <a:xfrm>
            <a:off x="11633200" y="7899400"/>
            <a:ext cx="71120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b="1" i="0" u="none" strike="noStrike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메타 데이터</a:t>
            </a:r>
            <a:r>
              <a:rPr lang="en-US" sz="28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Noto Sans CJK KR Regular"/>
              </a:rPr>
              <a:t>기반</a:t>
            </a:r>
            <a:r>
              <a:rPr lang="en-US" sz="28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Noto Sans CJK KR Regular"/>
              </a:rPr>
              <a:t>앱</a:t>
            </a:r>
            <a:r>
              <a:rPr lang="en-US" sz="28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Noto Sans CJK KR Regular"/>
              </a:rPr>
              <a:t>식별의</a:t>
            </a:r>
            <a:r>
              <a:rPr lang="en-US" sz="28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Noto Sans CJK KR Regular"/>
              </a:rPr>
              <a:t>중요도가</a:t>
            </a:r>
            <a:r>
              <a:rPr lang="en-US" sz="2800" b="1" i="0" u="none" strike="noStrike" dirty="0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800" b="1" i="0" u="none" strike="noStrike" dirty="0">
                <a:solidFill>
                  <a:srgbClr val="000000"/>
                </a:solidFill>
                <a:ea typeface="Noto Sans CJK KR Regular"/>
              </a:rPr>
              <a:t>올라감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F79D39E5-87BA-0628-A9E2-7E511938C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3657600"/>
            <a:ext cx="5143500" cy="51435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9F94FD0C-41CA-5EAE-49D9-DA5540D12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5397500"/>
            <a:ext cx="4673600" cy="30861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254FFE0-1760-EA1F-CA11-E6CA90062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898900"/>
            <a:ext cx="4673600" cy="13970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14A009AB-E074-5BB3-C879-762FBD47CB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9600" y="5791200"/>
            <a:ext cx="876300" cy="8763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A5D59A4-7C4C-6558-CFD4-2C65F562D2E7}"/>
              </a:ext>
            </a:extLst>
          </p:cNvPr>
          <p:cNvSpPr txBox="1"/>
          <p:nvPr/>
        </p:nvSpPr>
        <p:spPr>
          <a:xfrm>
            <a:off x="1422400" y="4229100"/>
            <a:ext cx="39116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헤더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: IP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주소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포트번호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, SNI, 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         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크기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등의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정보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포함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78B7CBA-E813-312A-DF80-5E4A974F71EB}"/>
              </a:ext>
            </a:extLst>
          </p:cNvPr>
          <p:cNvSpPr txBox="1"/>
          <p:nvPr/>
        </p:nvSpPr>
        <p:spPr>
          <a:xfrm>
            <a:off x="1181100" y="6438900"/>
            <a:ext cx="44323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Noto Sans CJK KR Regular"/>
              </a:rPr>
              <a:t>페이로드</a:t>
            </a:r>
            <a:r>
              <a:rPr lang="en-US" sz="2800" b="0" i="0" u="none" strike="noStrike" dirty="0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2800" b="0" i="0" u="none" strike="noStrike" dirty="0">
                <a:solidFill>
                  <a:srgbClr val="000000"/>
                </a:solidFill>
                <a:ea typeface="Noto Sans CJK KR Regular"/>
              </a:rPr>
              <a:t>패킷의</a:t>
            </a:r>
            <a:r>
              <a:rPr lang="en-US" sz="28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Noto Sans CJK KR Regular"/>
              </a:rPr>
              <a:t>직접적인</a:t>
            </a:r>
            <a:r>
              <a:rPr lang="en-US" sz="28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Noto Sans CJK KR Regular"/>
              </a:rPr>
              <a:t>정보</a:t>
            </a:r>
            <a:r>
              <a:rPr lang="en-US" sz="28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28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Noto Sans CJK KR Regular"/>
              </a:rPr>
              <a:t>가능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F6992E2-923C-E8C1-D2AD-693199B90758}"/>
              </a:ext>
            </a:extLst>
          </p:cNvPr>
          <p:cNvSpPr txBox="1"/>
          <p:nvPr/>
        </p:nvSpPr>
        <p:spPr>
          <a:xfrm>
            <a:off x="876300" y="2565400"/>
            <a:ext cx="147447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000" b="1" dirty="0">
                <a:solidFill>
                  <a:srgbClr val="000000"/>
                </a:solidFill>
                <a:ea typeface="Noto Sans CJK KR Regular"/>
              </a:rPr>
              <a:t>TLS </a:t>
            </a:r>
            <a:r>
              <a:rPr lang="ko-KR" altLang="en-US" sz="3000" b="1" dirty="0">
                <a:solidFill>
                  <a:srgbClr val="000000"/>
                </a:solidFill>
                <a:ea typeface="Noto Sans CJK KR Regular"/>
              </a:rPr>
              <a:t>도입 이후</a:t>
            </a:r>
            <a:r>
              <a:rPr lang="en-US" altLang="ko-KR" sz="3000" b="1" dirty="0">
                <a:solidFill>
                  <a:srgbClr val="000000"/>
                </a:solidFill>
                <a:ea typeface="Noto Sans CJK KR Regular"/>
              </a:rPr>
              <a:t>, </a:t>
            </a:r>
            <a:r>
              <a:rPr lang="ko-KR" altLang="en-US" sz="3000" b="1" dirty="0">
                <a:solidFill>
                  <a:srgbClr val="000000"/>
                </a:solidFill>
                <a:ea typeface="Noto Sans CJK KR Regular"/>
              </a:rPr>
              <a:t>앱 식별에 사용할 데이터가 제한됨</a:t>
            </a:r>
            <a:endParaRPr lang="ko-KR" sz="3000" b="1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pic>
        <p:nvPicPr>
          <p:cNvPr id="26" name="Picture 22">
            <a:extLst>
              <a:ext uri="{FF2B5EF4-FFF2-40B4-BE49-F238E27FC236}">
                <a16:creationId xmlns:a16="http://schemas.microsoft.com/office/drawing/2014/main" id="{BFE3A162-FC89-5258-734F-B402265D0E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4312900" y="6913336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0947-EDFE-3ED1-83B1-B8A574216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E8322F-7A02-3D27-D200-6A2ED430E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215E95C-51CF-F4DA-7B67-E5C6DE3D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05679B0-B1A2-4677-6013-E9B3171D0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AE0C48C-A6D6-5F3D-E3AB-6B067B790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3556000"/>
            <a:ext cx="8572500" cy="530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25A64C1-EE01-18BA-4620-F7B2A2950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6438900"/>
            <a:ext cx="5803900" cy="1320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19BD194-02F3-62B5-4D7A-C32D7D8156AA}"/>
              </a:ext>
            </a:extLst>
          </p:cNvPr>
          <p:cNvSpPr txBox="1"/>
          <p:nvPr/>
        </p:nvSpPr>
        <p:spPr>
          <a:xfrm>
            <a:off x="9144000" y="9639300"/>
            <a:ext cx="19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4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FE6D383-987B-11B4-7E66-F4E9E1AAA5E2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214BB22-824A-5428-27BA-B4E1474D4F82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>
                <a:solidFill>
                  <a:srgbClr val="000000"/>
                </a:solidFill>
                <a:ea typeface="Noto Sans CJK KR Bold"/>
              </a:rPr>
              <a:t>패킷 크기 정보를 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어떻게 활용 하는가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?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87AD2FD-AC9A-124C-5CA3-4AEE3008BE43}"/>
              </a:ext>
            </a:extLst>
          </p:cNvPr>
          <p:cNvSpPr txBox="1"/>
          <p:nvPr/>
        </p:nvSpPr>
        <p:spPr>
          <a:xfrm>
            <a:off x="914400" y="2692400"/>
            <a:ext cx="7162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00000"/>
                </a:solidFill>
                <a:ea typeface="Noto Sans CJK KR Regular"/>
              </a:rPr>
              <a:t>동일한</a:t>
            </a:r>
            <a:r>
              <a:rPr lang="en-US" sz="3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 dirty="0">
                <a:solidFill>
                  <a:srgbClr val="000000"/>
                </a:solidFill>
                <a:ea typeface="Noto Sans CJK KR Regular"/>
              </a:rPr>
              <a:t>앱</a:t>
            </a:r>
            <a:r>
              <a:rPr lang="en-US" sz="3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 dirty="0">
                <a:solidFill>
                  <a:srgbClr val="000000"/>
                </a:solidFill>
                <a:ea typeface="Noto Sans CJK KR Regular"/>
              </a:rPr>
              <a:t>서비스의</a:t>
            </a:r>
            <a:r>
              <a:rPr lang="en-US" sz="3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 dirty="0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3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 dirty="0">
                <a:solidFill>
                  <a:srgbClr val="000000"/>
                </a:solidFill>
                <a:ea typeface="Noto Sans CJK KR Regular"/>
              </a:rPr>
              <a:t>플로우</a:t>
            </a:r>
            <a:r>
              <a:rPr lang="en-US" sz="3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 dirty="0">
                <a:solidFill>
                  <a:srgbClr val="000000"/>
                </a:solidFill>
                <a:ea typeface="Noto Sans CJK KR Regular"/>
              </a:rPr>
              <a:t>분석</a:t>
            </a:r>
            <a:r>
              <a:rPr lang="en-US" sz="3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 dirty="0">
                <a:solidFill>
                  <a:srgbClr val="000000"/>
                </a:solidFill>
                <a:ea typeface="Noto Sans CJK KR Regular"/>
              </a:rPr>
              <a:t>결과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A360E8B-38C3-9853-699F-1C0B94062436}"/>
              </a:ext>
            </a:extLst>
          </p:cNvPr>
          <p:cNvSpPr txBox="1"/>
          <p:nvPr/>
        </p:nvSpPr>
        <p:spPr>
          <a:xfrm>
            <a:off x="10325100" y="6616700"/>
            <a:ext cx="62992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>
                <a:solidFill>
                  <a:srgbClr val="000000"/>
                </a:solidFill>
                <a:ea typeface="Noto Sans CJK KR Medium"/>
              </a:rPr>
              <a:t>핸드셰이크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Medium"/>
              </a:rPr>
              <a:t>과정의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Medium"/>
              </a:rPr>
              <a:t>유사성을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Medium"/>
              </a:rPr>
              <a:t>통해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Noto Sans CJK KR Medium"/>
              </a:rPr>
              <a:t>앱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Medium"/>
              </a:rPr>
              <a:t>식별이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Medium"/>
              </a:rPr>
              <a:t>가능하다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43637F8-4E29-B7E7-9231-2E9E15E317E3}"/>
              </a:ext>
            </a:extLst>
          </p:cNvPr>
          <p:cNvSpPr txBox="1"/>
          <p:nvPr/>
        </p:nvSpPr>
        <p:spPr>
          <a:xfrm>
            <a:off x="10210800" y="4152900"/>
            <a:ext cx="54102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Noto Sans CJK KR Regular"/>
              </a:rPr>
              <a:t>동일한 앱 서비스의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첫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20~30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개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플로우의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패턴이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비슷한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CJK KR Regular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92526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07A30-B5FB-0EE5-A2FD-424C68978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0B83BD-A4B0-19CF-1D98-AC6EFF2C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051834-A978-02E9-6748-00B68A7C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972E3D8-3466-9294-EB1F-971189162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C51A766-D6B7-914D-FBE6-D6E0933044D7}"/>
              </a:ext>
            </a:extLst>
          </p:cNvPr>
          <p:cNvSpPr txBox="1"/>
          <p:nvPr/>
        </p:nvSpPr>
        <p:spPr>
          <a:xfrm>
            <a:off x="9144000" y="9639300"/>
            <a:ext cx="19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i="0" u="none" strike="noStrike">
                <a:solidFill>
                  <a:srgbClr val="000000"/>
                </a:solidFill>
                <a:latin typeface="Noto Sans CJK KR Regular"/>
              </a:rPr>
              <a:t>5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54C8980-2031-76E2-2F10-76885291E42D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7FF4A5D-D654-AE03-DA0A-BD875FEF3942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핵심 기술 요약 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97285B63-B76A-5AED-5D20-14B041E161CB}"/>
              </a:ext>
            </a:extLst>
          </p:cNvPr>
          <p:cNvSpPr txBox="1"/>
          <p:nvPr/>
        </p:nvSpPr>
        <p:spPr>
          <a:xfrm>
            <a:off x="876300" y="2857500"/>
            <a:ext cx="14516100" cy="480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buFont typeface="+mj-lt"/>
              <a:buAutoNum type="arabicPeriod"/>
            </a:pPr>
            <a:r>
              <a:rPr lang="ko-KR" altLang="en-US" sz="3200" dirty="0"/>
              <a:t>각 어플리케이션의 </a:t>
            </a:r>
            <a:r>
              <a:rPr lang="ko-KR" altLang="en-US" sz="3200" dirty="0" err="1"/>
              <a:t>핸드셰이크에서</a:t>
            </a:r>
            <a:r>
              <a:rPr lang="ko-KR" altLang="en-US" sz="3200" dirty="0"/>
              <a:t> 특징을 추출해 고유한 비트맵을 생성</a:t>
            </a:r>
            <a:endParaRPr lang="en-US" altLang="ko-KR" sz="3200" dirty="0"/>
          </a:p>
          <a:p>
            <a:pPr>
              <a:buFont typeface="+mj-lt"/>
              <a:buAutoNum type="arabicPeriod"/>
            </a:pPr>
            <a:endParaRPr lang="en-US" altLang="ko-KR" sz="3200" dirty="0"/>
          </a:p>
          <a:p>
            <a:pPr>
              <a:buFont typeface="+mj-lt"/>
              <a:buAutoNum type="arabicPeriod"/>
            </a:pPr>
            <a:r>
              <a:rPr lang="ko-KR" altLang="en-US" sz="3200" dirty="0"/>
              <a:t>비트맵은 어플리케이션마다 다르게 생겨</a:t>
            </a:r>
            <a:r>
              <a:rPr lang="en-US" altLang="ko-KR" sz="3200" dirty="0"/>
              <a:t>, </a:t>
            </a:r>
            <a:r>
              <a:rPr lang="ko-KR" altLang="en-US" sz="3200" dirty="0"/>
              <a:t>특징으로 활용가능</a:t>
            </a:r>
            <a:endParaRPr lang="en-US" altLang="ko-KR" sz="3200" dirty="0"/>
          </a:p>
          <a:p>
            <a:pPr>
              <a:buFont typeface="+mj-lt"/>
              <a:buAutoNum type="arabicPeriod"/>
            </a:pPr>
            <a:endParaRPr lang="en-US" altLang="ko-KR" sz="3200" dirty="0"/>
          </a:p>
          <a:p>
            <a:pPr>
              <a:buFont typeface="+mj-lt"/>
              <a:buAutoNum type="arabicPeriod"/>
            </a:pPr>
            <a:r>
              <a:rPr lang="ko-KR" altLang="en-US" sz="3200" dirty="0"/>
              <a:t>새로운 네트워크 플로우가 들어오면 해당 플로우의 비트맵을 생성</a:t>
            </a:r>
            <a:endParaRPr lang="en-US" altLang="ko-KR" sz="3200" dirty="0"/>
          </a:p>
          <a:p>
            <a:pPr>
              <a:buFont typeface="+mj-lt"/>
              <a:buAutoNum type="arabicPeriod"/>
            </a:pPr>
            <a:endParaRPr lang="en-US" altLang="ko-KR" sz="3200" dirty="0"/>
          </a:p>
          <a:p>
            <a:pPr>
              <a:buFont typeface="+mj-lt"/>
              <a:buAutoNum type="arabicPeriod"/>
            </a:pPr>
            <a:r>
              <a:rPr lang="ko-KR" altLang="en-US" sz="3200" dirty="0"/>
              <a:t>이 비트맵을 기존 어플리케이션 비트맵들과 충돌해 가장 유사한 것을 찾아 어떤 어플리케이션인지 식별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19705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43834-5C71-ABDD-9B79-EC1E1283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F8C5891-747A-AB5E-0BDB-7E013B54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49E1E3-3F9D-6DDA-20E1-8A6EE553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513E28C-A0AD-E1C7-AE25-2BC4EBC32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226C7953-1305-F37D-7260-82D57C6EF527}"/>
              </a:ext>
            </a:extLst>
          </p:cNvPr>
          <p:cNvSpPr txBox="1"/>
          <p:nvPr/>
        </p:nvSpPr>
        <p:spPr>
          <a:xfrm>
            <a:off x="9144000" y="9639300"/>
            <a:ext cx="19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6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22D562F-D9A3-AFAA-35D1-A3DDC703E686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6DAC5B0-0F02-AE5F-BA27-D941BE49E1B3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구조 요약 </a:t>
            </a:r>
            <a:r>
              <a:rPr lang="en-US" altLang="ko-KR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학습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CJK KR Bold"/>
              </a:rPr>
              <a:t> 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126ACBF-1431-5648-75D9-4ECF3118DD80}"/>
              </a:ext>
            </a:extLst>
          </p:cNvPr>
          <p:cNvGrpSpPr/>
          <p:nvPr/>
        </p:nvGrpSpPr>
        <p:grpSpPr>
          <a:xfrm>
            <a:off x="551326" y="4627715"/>
            <a:ext cx="3972552" cy="1521066"/>
            <a:chOff x="614077" y="4683760"/>
            <a:chExt cx="2665709" cy="155878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9A25AA5-CC19-3786-8D4C-23E61C2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614077" y="5463153"/>
              <a:ext cx="26657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B0D6226-E387-CE0F-8809-8A6DFBCB1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00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009A8B1-D016-6DF3-9AEF-6076C86AB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274" y="5196840"/>
              <a:ext cx="0" cy="26631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522A4EA-1447-83A9-5718-89201BD59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937" y="5463153"/>
              <a:ext cx="0" cy="140087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5372692-A5CF-8366-46D3-A53168C22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11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84C23DF-9FD8-F368-16A5-C4B64C72D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9948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6236EF8E-45C6-FF95-ECFB-D8970D0330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8285" y="4876800"/>
              <a:ext cx="0" cy="5863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E8F048D-AEE8-4446-872C-6172F3AD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622" y="5463154"/>
              <a:ext cx="0" cy="394086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BA96750-DDB0-A499-4684-14AB09C53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959" y="5463154"/>
              <a:ext cx="0" cy="195966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510F437-F18B-649E-2625-3BF529350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296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3A83C71-5134-3AA8-F92E-A3FCE6CFF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633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F1602866-7B56-8609-BFDA-6BCFCC668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970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8E05955-0B3B-AF19-5C87-321659B09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307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502E713-236E-1D91-1E8C-1010E3828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6644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37BB324-342D-E41E-79DE-C077C30A7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4981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E7C4A732-AF4A-F320-A61A-1672F3B3FD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3318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0BBCC79-14A9-DA0F-4011-D59CD2D98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1655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438550D-AE4F-B76F-A582-2079BB340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9992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63546B03-745C-2F23-761F-EEA7C645E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8329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1424D16-D4DF-E14B-D3C3-4AC9916BD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6666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5312D71E-725C-7642-E816-C62018580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000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1F63D0-05CA-EF0D-2451-0645527C5C1C}"/>
                  </a:ext>
                </a:extLst>
              </p:cNvPr>
              <p:cNvSpPr txBox="1"/>
              <p:nvPr/>
            </p:nvSpPr>
            <p:spPr>
              <a:xfrm>
                <a:off x="248569" y="3756858"/>
                <a:ext cx="46376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Label: </a:t>
                </a:r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𝑵𝒆𝒕𝒇𝒍𝒊𝒙</m:t>
                    </m:r>
                  </m:oMath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1F63D0-05CA-EF0D-2451-0645527C5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9" y="3756858"/>
                <a:ext cx="4637679" cy="584775"/>
              </a:xfrm>
              <a:prstGeom prst="rect">
                <a:avLst/>
              </a:prstGeom>
              <a:blipFill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Picture 14">
            <a:extLst>
              <a:ext uri="{FF2B5EF4-FFF2-40B4-BE49-F238E27FC236}">
                <a16:creationId xmlns:a16="http://schemas.microsoft.com/office/drawing/2014/main" id="{99F2711B-F157-8A22-2D54-717F671F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248" y="4897863"/>
            <a:ext cx="952500" cy="720900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7ED7431C-CBDB-9001-94E0-FA55390A1616}"/>
              </a:ext>
            </a:extLst>
          </p:cNvPr>
          <p:cNvGrpSpPr/>
          <p:nvPr/>
        </p:nvGrpSpPr>
        <p:grpSpPr>
          <a:xfrm>
            <a:off x="6282458" y="4980633"/>
            <a:ext cx="3699742" cy="475963"/>
            <a:chOff x="6282458" y="4980633"/>
            <a:chExt cx="3699742" cy="475963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76F8E91-C2D2-0AEF-D1C8-8612D947FE0A}"/>
                </a:ext>
              </a:extLst>
            </p:cNvPr>
            <p:cNvSpPr/>
            <p:nvPr/>
          </p:nvSpPr>
          <p:spPr>
            <a:xfrm>
              <a:off x="62824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289DEE4-8513-1158-9C21-954BBDB5D45F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3ABE5FF-C0F6-993F-F359-12A294DD0E87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0CF9205-FC2C-1D45-4A7F-71EC494D4F44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B46029D-65D0-0D0F-D171-ACE78885A431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…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FB99F88-4879-8734-2C0B-C8D83EB87041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ED94587-62A3-5BB9-6416-2976D60CE121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8E5785-6FEB-20E3-F087-FD792A71DEE7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pic>
        <p:nvPicPr>
          <p:cNvPr id="100" name="Picture 14">
            <a:extLst>
              <a:ext uri="{FF2B5EF4-FFF2-40B4-BE49-F238E27FC236}">
                <a16:creationId xmlns:a16="http://schemas.microsoft.com/office/drawing/2014/main" id="{B1E7C613-3DD8-CF81-5CCA-25D4385DA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4640" y="4819532"/>
            <a:ext cx="952500" cy="720900"/>
          </a:xfrm>
          <a:prstGeom prst="rect">
            <a:avLst/>
          </a:prstGeom>
        </p:spPr>
      </p:pic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A2164EF-D8C7-B1F8-1D7B-3928CD4DA822}"/>
              </a:ext>
            </a:extLst>
          </p:cNvPr>
          <p:cNvGrpSpPr/>
          <p:nvPr/>
        </p:nvGrpSpPr>
        <p:grpSpPr>
          <a:xfrm>
            <a:off x="11845058" y="3843635"/>
            <a:ext cx="5604742" cy="2848289"/>
            <a:chOff x="11845058" y="3843635"/>
            <a:chExt cx="5604742" cy="284828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C7580DC-AA07-36CA-2F24-2E4F973E64EB}"/>
                </a:ext>
              </a:extLst>
            </p:cNvPr>
            <p:cNvGrpSpPr/>
            <p:nvPr/>
          </p:nvGrpSpPr>
          <p:grpSpPr>
            <a:xfrm>
              <a:off x="11845058" y="3848100"/>
              <a:ext cx="3699742" cy="475963"/>
              <a:chOff x="6282458" y="4980633"/>
              <a:chExt cx="3699742" cy="475963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FB0FBD3-EFD2-944D-C832-BC0B38CFF887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A4FB5D89-74EB-62E8-746F-679B4941E15E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B50AAAB5-7B9B-6992-E790-2047AB44F27E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74E355E-FF3B-A8C9-2D43-E62F33C888CB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D9CCFE-1B14-C4B0-5E9D-893434E07782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6B692F15-CB2D-8D78-A908-2637CD927AEE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2F6E398B-4291-5323-8EEF-606691F9D529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AFFD07D8-038B-C9DF-EDD1-780E47EFC817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F79489C-F48E-3C58-6840-A2F8EE53D102}"/>
                </a:ext>
              </a:extLst>
            </p:cNvPr>
            <p:cNvGrpSpPr/>
            <p:nvPr/>
          </p:nvGrpSpPr>
          <p:grpSpPr>
            <a:xfrm>
              <a:off x="11845058" y="4321672"/>
              <a:ext cx="3699742" cy="475963"/>
              <a:chOff x="6282458" y="4980633"/>
              <a:chExt cx="3699742" cy="475963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765EEEE6-8494-B08D-7267-44F09E9FE902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CFD98C1A-5D17-FA40-A72E-D4C5B73E31EF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339B492-3B32-2B5D-C8CA-D6DD3B961413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7E12A016-9763-E68D-4431-0710D67239F9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91771D8B-6EC8-8324-6B5E-2A3D7BBF9805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798FC135-0BCE-299B-4067-937CE16C8523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97F9D334-F796-9EDD-4C10-3BAE0C656F1E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98E9E2A0-403C-4874-D72E-2EA9044CF688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8675378-C3DF-27FD-4C96-CDC84B52615F}"/>
                </a:ext>
              </a:extLst>
            </p:cNvPr>
            <p:cNvGrpSpPr/>
            <p:nvPr/>
          </p:nvGrpSpPr>
          <p:grpSpPr>
            <a:xfrm>
              <a:off x="11845058" y="4795244"/>
              <a:ext cx="3699742" cy="475963"/>
              <a:chOff x="6282458" y="4980633"/>
              <a:chExt cx="3699742" cy="475963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E567815F-3033-4834-40D3-4A13752EDE8D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03F55D2-DBD1-DDFC-09AC-5DFE4C52D3E1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89C4EB13-B59E-2929-3A88-265EE3C7E149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593B573C-4C4F-1116-748F-ED394F73CB40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50154EFD-EE57-E721-4421-405F13BFC149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74314FE9-F576-51D4-5272-3F63DCAA5FFD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A9668E0C-2588-76C3-F6B6-A5B1AA7892F0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8C38A2CA-F82D-B464-4931-CB3636257ED7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24F59D34-7F1A-D1B6-F1B7-7BB5DDE7A2D6}"/>
                </a:ext>
              </a:extLst>
            </p:cNvPr>
            <p:cNvGrpSpPr/>
            <p:nvPr/>
          </p:nvGrpSpPr>
          <p:grpSpPr>
            <a:xfrm>
              <a:off x="11845058" y="5268816"/>
              <a:ext cx="3699742" cy="475963"/>
              <a:chOff x="6282458" y="4980633"/>
              <a:chExt cx="3699742" cy="475963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081BA57-EC91-E9C7-E5B9-070D812FF7D7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C632A1A-1FFC-A764-8BBD-4CF64379E36F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E9CB792-6013-F142-EF1E-AD76E060BC56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1CEE3132-EDFC-D605-EDEC-D99513BFD05A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1BA60A05-CAC6-ADD0-CA8D-807DEC5C21A8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D474768-F539-AC97-D3BB-2FD036D1EA95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A2B6C63F-EE90-C013-C050-37E4FD609D64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3E854016-8CD5-0F4A-307A-989D86700D05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98CBFDA-57B8-DA48-24BF-AB16BC711AD5}"/>
                </a:ext>
              </a:extLst>
            </p:cNvPr>
            <p:cNvGrpSpPr/>
            <p:nvPr/>
          </p:nvGrpSpPr>
          <p:grpSpPr>
            <a:xfrm>
              <a:off x="11845058" y="5742388"/>
              <a:ext cx="3699742" cy="475963"/>
              <a:chOff x="6282458" y="4980633"/>
              <a:chExt cx="3699742" cy="475963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D881FEFD-8264-D677-5023-A833239492D0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9CEB0CA8-AE6D-779D-C8A8-1DC427768B12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AD4F666-FA3D-0023-299C-F81AB4FC5B9D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006F21BD-BB3D-CD05-8B62-AF71B7B8D5E9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A63976D5-7F0F-46FD-D6B0-F1BB3F8C78E7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5D11387-44A0-C4D7-0B86-C08A71CCD939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F8308BE-CB29-D29D-E9DB-F376BBA52F93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3CBE38F-530B-01DD-EEF7-997EC04107B6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912BB11-A53B-A8C8-58C9-EC863710513F}"/>
                </a:ext>
              </a:extLst>
            </p:cNvPr>
            <p:cNvGrpSpPr/>
            <p:nvPr/>
          </p:nvGrpSpPr>
          <p:grpSpPr>
            <a:xfrm>
              <a:off x="11845058" y="6215961"/>
              <a:ext cx="3699742" cy="475963"/>
              <a:chOff x="6282458" y="4980633"/>
              <a:chExt cx="3699742" cy="475963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FCEF998-C595-0CB9-A600-8774F1088D5E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B632D09-7245-B32D-356D-469FBE530358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BDAA82-8DA2-484A-FCC2-F00E038AA3BB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4B1EFE51-5876-2DDE-98A2-7D085F2E0D07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2EEC41B-CECD-3480-F70B-368B065B1535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C039B46-FCF3-E719-B45D-5210AF381A03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D7DA2BA4-1C5A-D69F-1931-92310CB3F5FF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29394850-8146-A44E-0572-1B554287D831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4CFBA471-C57D-96B3-B7C9-8893C0434C75}"/>
                    </a:ext>
                  </a:extLst>
                </p:cNvPr>
                <p:cNvSpPr txBox="1"/>
                <p:nvPr/>
              </p:nvSpPr>
              <p:spPr>
                <a:xfrm>
                  <a:off x="15562761" y="3843635"/>
                  <a:ext cx="17166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𝑵𝒆𝒕𝒇𝒍𝒊𝒙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4CFBA471-C57D-96B3-B7C9-8893C0434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761" y="3843635"/>
                  <a:ext cx="1716679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C394D-834D-0167-73D8-4E8FB2DD0D31}"/>
                    </a:ext>
                  </a:extLst>
                </p:cNvPr>
                <p:cNvSpPr txBox="1"/>
                <p:nvPr/>
              </p:nvSpPr>
              <p:spPr>
                <a:xfrm>
                  <a:off x="15562761" y="4316968"/>
                  <a:ext cx="17166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𝑵𝒂𝒗𝒆𝒓𝑻𝑽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C394D-834D-0167-73D8-4E8FB2DD0D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761" y="4316968"/>
                  <a:ext cx="1716679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DEBBF266-85D8-20F4-7323-B0CBCB782E73}"/>
                    </a:ext>
                  </a:extLst>
                </p:cNvPr>
                <p:cNvSpPr txBox="1"/>
                <p:nvPr/>
              </p:nvSpPr>
              <p:spPr>
                <a:xfrm>
                  <a:off x="15562761" y="4790301"/>
                  <a:ext cx="17166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𝒀𝒐𝒖𝒕𝒖𝒃𝒆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DEBBF266-85D8-20F4-7323-B0CBCB782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761" y="4790301"/>
                  <a:ext cx="1716679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6A935524-8EE0-651C-2ADD-E7B8C0A4F3F6}"/>
                    </a:ext>
                  </a:extLst>
                </p:cNvPr>
                <p:cNvSpPr txBox="1"/>
                <p:nvPr/>
              </p:nvSpPr>
              <p:spPr>
                <a:xfrm>
                  <a:off x="15392400" y="5263634"/>
                  <a:ext cx="2057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𝑰𝒏𝒔𝒕𝒂𝒈𝒓𝒂𝒎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6A935524-8EE0-651C-2ADD-E7B8C0A4F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2400" y="5263634"/>
                  <a:ext cx="205740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9108D0CA-A7E3-B359-6477-D0885AD6B537}"/>
                    </a:ext>
                  </a:extLst>
                </p:cNvPr>
                <p:cNvSpPr txBox="1"/>
                <p:nvPr/>
              </p:nvSpPr>
              <p:spPr>
                <a:xfrm>
                  <a:off x="15562761" y="5736967"/>
                  <a:ext cx="17166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𝑺𝑶𝑶𝑷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9108D0CA-A7E3-B359-6477-D0885AD6B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761" y="5736967"/>
                  <a:ext cx="1716679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60AE0AF4-9554-5C9F-B80B-F37FAF98E569}"/>
                    </a:ext>
                  </a:extLst>
                </p:cNvPr>
                <p:cNvSpPr txBox="1"/>
                <p:nvPr/>
              </p:nvSpPr>
              <p:spPr>
                <a:xfrm>
                  <a:off x="15544800" y="6210300"/>
                  <a:ext cx="17166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𝑾𝒂𝒗𝒗𝒆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60AE0AF4-9554-5C9F-B80B-F37FAF98E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4800" y="6210300"/>
                  <a:ext cx="171667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7F10F51C-BC86-7F72-82C4-17043672A82E}"/>
              </a:ext>
            </a:extLst>
          </p:cNvPr>
          <p:cNvSpPr txBox="1"/>
          <p:nvPr/>
        </p:nvSpPr>
        <p:spPr>
          <a:xfrm>
            <a:off x="5805778" y="3812792"/>
            <a:ext cx="463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특징 추출</a:t>
            </a:r>
            <a:r>
              <a:rPr lang="en-US" altLang="ko-KR" sz="3200" dirty="0"/>
              <a:t>(</a:t>
            </a:r>
            <a:r>
              <a:rPr lang="ko-KR" altLang="en-US" sz="3200" dirty="0"/>
              <a:t>비트맵 생성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BAE3FEE-DCCE-92AF-83BF-CC05EF464FDD}"/>
              </a:ext>
            </a:extLst>
          </p:cNvPr>
          <p:cNvSpPr txBox="1"/>
          <p:nvPr/>
        </p:nvSpPr>
        <p:spPr>
          <a:xfrm>
            <a:off x="12268200" y="2818538"/>
            <a:ext cx="463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222434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3B12-4D06-CE82-3047-7A3F0FCA2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79B6D58-DB4F-6650-F880-A187A69D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34EC8D9-87E5-82CE-5C89-B61C46C3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309201-E459-BBE5-89D7-20FBC294F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4DFA8CCE-284E-19A6-FF1E-D6F574B1C387}"/>
              </a:ext>
            </a:extLst>
          </p:cNvPr>
          <p:cNvSpPr txBox="1"/>
          <p:nvPr/>
        </p:nvSpPr>
        <p:spPr>
          <a:xfrm>
            <a:off x="9144000" y="9639300"/>
            <a:ext cx="19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7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15DB080-2B05-1790-E137-68519EDC1391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8DE1563A-3D87-E87F-4571-934E5F2AA7F0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구조 요약 </a:t>
            </a:r>
            <a:r>
              <a:rPr lang="en-US" altLang="ko-KR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식별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CJK KR Bold"/>
              </a:rPr>
              <a:t> 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64E6498-D08D-27D5-6440-7A2C178B18BD}"/>
              </a:ext>
            </a:extLst>
          </p:cNvPr>
          <p:cNvGrpSpPr/>
          <p:nvPr/>
        </p:nvGrpSpPr>
        <p:grpSpPr>
          <a:xfrm>
            <a:off x="170326" y="3423557"/>
            <a:ext cx="3972552" cy="1521066"/>
            <a:chOff x="614077" y="4683760"/>
            <a:chExt cx="2665709" cy="155878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7B27563-331D-57F6-D8D0-970805351AD4}"/>
                </a:ext>
              </a:extLst>
            </p:cNvPr>
            <p:cNvCxnSpPr>
              <a:cxnSpLocks/>
            </p:cNvCxnSpPr>
            <p:nvPr/>
          </p:nvCxnSpPr>
          <p:spPr>
            <a:xfrm>
              <a:off x="614077" y="5463153"/>
              <a:ext cx="26657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F3077C2-CFD2-16EF-FE94-93345F919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00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2A18694-C3C4-4E01-A2AA-D1632BD015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274" y="5196840"/>
              <a:ext cx="0" cy="26631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2F6091E-4D06-50AB-CDCD-CEBC0F4BB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937" y="5463153"/>
              <a:ext cx="0" cy="140087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8BFD717-46C4-6DE1-EB6F-B766B7DAB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11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1A0998E-28DC-3227-3383-E69627E30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9948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2D24817-47B4-1AF7-4F6F-8CD03407D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8285" y="4876800"/>
              <a:ext cx="0" cy="5863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4234169-E2AD-0AC5-FFCC-33E192360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622" y="5463154"/>
              <a:ext cx="0" cy="394086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2AB2064-D0F2-03C5-4D25-17C7E38CC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959" y="5463154"/>
              <a:ext cx="0" cy="195966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114DC56-A7C2-D91E-61C9-7EA24C94F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296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6252CB0-29E5-4120-B3B3-E966BA727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633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51A456B-236B-A074-9791-ED484F5C5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970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75E6C4-5A07-0DE3-8332-2038C8120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307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57A24B5-A761-7F7D-FFD5-4F3E803DF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6644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88038A9-5BC6-8A26-E8B5-5B6B9B1AB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4981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7A71AE9-A7C9-F24F-DC90-EB863F4C3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3318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623A9E5-E914-7955-1018-315D34F62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1655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E6139C3-A570-2785-B841-FEE14886DE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9992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B822F3F-6710-00B3-6D7D-F4B6CA3F5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8329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F284F230-6408-91DF-6A2B-9E26DACDB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6666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AE16594-15CA-FBD7-35B5-B186D9B03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000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CD7AFE-63E3-C436-DBAC-A32B48FCD7C1}"/>
                  </a:ext>
                </a:extLst>
              </p:cNvPr>
              <p:cNvSpPr txBox="1"/>
              <p:nvPr/>
            </p:nvSpPr>
            <p:spPr>
              <a:xfrm>
                <a:off x="-132431" y="2552700"/>
                <a:ext cx="46376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Label: </a:t>
                </a:r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???</m:t>
                    </m:r>
                  </m:oMath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CD7AFE-63E3-C436-DBAC-A32B48FC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431" y="2552700"/>
                <a:ext cx="4637679" cy="584775"/>
              </a:xfrm>
              <a:prstGeom prst="rect">
                <a:avLst/>
              </a:prstGeom>
              <a:blipFill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Picture 14">
            <a:extLst>
              <a:ext uri="{FF2B5EF4-FFF2-40B4-BE49-F238E27FC236}">
                <a16:creationId xmlns:a16="http://schemas.microsoft.com/office/drawing/2014/main" id="{FF7763BD-31C0-FFE4-4137-D60194E19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248" y="3693705"/>
            <a:ext cx="952500" cy="720900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00904416-C692-978C-11EC-F90C09FC8B27}"/>
              </a:ext>
            </a:extLst>
          </p:cNvPr>
          <p:cNvGrpSpPr/>
          <p:nvPr/>
        </p:nvGrpSpPr>
        <p:grpSpPr>
          <a:xfrm>
            <a:off x="5901458" y="3776475"/>
            <a:ext cx="3699742" cy="475963"/>
            <a:chOff x="6282458" y="4980633"/>
            <a:chExt cx="3699742" cy="475963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7B47188-655F-E53D-1837-BAB60EE393C1}"/>
                </a:ext>
              </a:extLst>
            </p:cNvPr>
            <p:cNvSpPr/>
            <p:nvPr/>
          </p:nvSpPr>
          <p:spPr>
            <a:xfrm>
              <a:off x="62824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0411FB9-CCAE-DB01-7C06-E1A817CFB7E8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43F71E5-E997-8321-2CC8-F0BDFA58C7FB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4DCE685-7307-17F7-D01C-0B8DB4128A41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978FF96-E163-9BAE-B785-FE63432A8AC6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…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A036BD3-1C7E-C042-7E62-DDE9CAC5B7D9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A42F923-B189-5894-D1A7-735513E7E465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14799D-8807-BD3F-AD5B-7BAFA963E067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pic>
        <p:nvPicPr>
          <p:cNvPr id="100" name="Picture 14">
            <a:extLst>
              <a:ext uri="{FF2B5EF4-FFF2-40B4-BE49-F238E27FC236}">
                <a16:creationId xmlns:a16="http://schemas.microsoft.com/office/drawing/2014/main" id="{161AAA3D-8782-635A-9EAE-A40FAF969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382881" y="4573500"/>
            <a:ext cx="952500" cy="720900"/>
          </a:xfrm>
          <a:prstGeom prst="rect">
            <a:avLst/>
          </a:prstGeom>
        </p:spPr>
      </p:pic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09E7F351-4CC5-A5C1-D04B-77D17F86B176}"/>
              </a:ext>
            </a:extLst>
          </p:cNvPr>
          <p:cNvGrpSpPr/>
          <p:nvPr/>
        </p:nvGrpSpPr>
        <p:grpSpPr>
          <a:xfrm>
            <a:off x="76200" y="6107444"/>
            <a:ext cx="5604742" cy="2848289"/>
            <a:chOff x="11845058" y="3843635"/>
            <a:chExt cx="5604742" cy="284828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EE1524C-65D4-24D0-CCC4-AC8F035EA6D2}"/>
                </a:ext>
              </a:extLst>
            </p:cNvPr>
            <p:cNvGrpSpPr/>
            <p:nvPr/>
          </p:nvGrpSpPr>
          <p:grpSpPr>
            <a:xfrm>
              <a:off x="11845058" y="3848100"/>
              <a:ext cx="3699742" cy="475963"/>
              <a:chOff x="6282458" y="4980633"/>
              <a:chExt cx="3699742" cy="475963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F23A7AF7-4FCD-92D6-9669-8BC613C2113B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4AE2167B-D442-C3D7-9F87-FA6C18EB1F16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1E5BED63-8F4D-C079-3320-D07BFBB5BD4F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EA5901D-E5BE-86E0-EFE3-350F6221E19D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0CE4B93B-AD24-8C84-6CEE-B8C919719253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F3FDE167-9AD3-E6B7-D4F2-EEC9B755097E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D97FBFC6-493A-5522-B948-809FDC105CF9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C676D961-812F-5A99-1726-1E4329A9B070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49ADE8E-D24F-AB19-FAFF-5D90BD117CE6}"/>
                </a:ext>
              </a:extLst>
            </p:cNvPr>
            <p:cNvGrpSpPr/>
            <p:nvPr/>
          </p:nvGrpSpPr>
          <p:grpSpPr>
            <a:xfrm>
              <a:off x="11845058" y="4321672"/>
              <a:ext cx="3699742" cy="475963"/>
              <a:chOff x="6282458" y="4980633"/>
              <a:chExt cx="3699742" cy="475963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89A4CD2-6A69-D098-3E33-D8D3B58EC3D2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918D7CAD-CF6B-4535-BDF5-C5E2ADFB9E94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480BAAF-827A-D07A-85C5-EBA960E2C7BB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FFA6068-A7F0-9DC1-6D90-3820D0F04FB0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1AD0CD33-DB2D-D18C-4C02-1EAE3D331784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9AF8D547-D616-FA9A-884F-A0E4D1468271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33EAB70E-6B54-D474-2E37-89ACBDD850FC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DC3D4D7-C3A3-8CE2-2B38-D4AB56B7336B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4A30262E-34E0-426F-C6CE-3636E9B45CD4}"/>
                </a:ext>
              </a:extLst>
            </p:cNvPr>
            <p:cNvGrpSpPr/>
            <p:nvPr/>
          </p:nvGrpSpPr>
          <p:grpSpPr>
            <a:xfrm>
              <a:off x="11845058" y="4795244"/>
              <a:ext cx="3699742" cy="475963"/>
              <a:chOff x="6282458" y="4980633"/>
              <a:chExt cx="3699742" cy="475963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FAB91292-7728-218B-761C-8C5713CA3AA0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5413ADAE-42F5-D8BB-89AA-5ECC23A2AE65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9FEC0778-EFB4-5FF5-4331-A625B7102716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98E21D1C-0E05-A577-700B-7454F5231696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94627226-9E99-3754-E74A-2D36BF864001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A73DC8A1-2EF0-D1DF-F163-C8059AC7831D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DBC636D-23AD-90C1-8CF3-A38A0CC8FC37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6B407D34-B6E5-B972-E864-8AAC167291FC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84CCAB1-EBFC-15EF-90C3-30BC812D2F29}"/>
                </a:ext>
              </a:extLst>
            </p:cNvPr>
            <p:cNvGrpSpPr/>
            <p:nvPr/>
          </p:nvGrpSpPr>
          <p:grpSpPr>
            <a:xfrm>
              <a:off x="11845058" y="5268816"/>
              <a:ext cx="3699742" cy="475963"/>
              <a:chOff x="6282458" y="4980633"/>
              <a:chExt cx="3699742" cy="475963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D4F7600-783E-CC8F-1D1B-60FB7A31A45D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4959460-22E8-92E4-86EA-42AFFC99EDCF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D5D92D1-73B1-EB2F-3692-AF9D527B1ABE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34820877-B366-A629-E862-04AB152F0483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8DD74F5-11FE-2D48-5CAB-94955B07DD4F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C6B52B39-39E0-530B-8263-F5D72EFB3DC9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0135001F-5B7C-4A4B-0C20-41660E84BA13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92F82E34-668B-39F8-2000-2A7E85DABB55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B8AF3E0-DE56-EDBF-6356-DA8736B1ED54}"/>
                </a:ext>
              </a:extLst>
            </p:cNvPr>
            <p:cNvGrpSpPr/>
            <p:nvPr/>
          </p:nvGrpSpPr>
          <p:grpSpPr>
            <a:xfrm>
              <a:off x="11845058" y="5742388"/>
              <a:ext cx="3699742" cy="475963"/>
              <a:chOff x="6282458" y="4980633"/>
              <a:chExt cx="3699742" cy="475963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F50C27F1-04D8-B0B2-FB3E-537DBC3F3114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CE855233-70E4-E028-6BC3-36E16AC7173B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E0EEC684-DAA4-B7D8-AB75-EBC57BD97008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4FF2F4C-A8D2-65D1-84C2-1F2C3E6C6E2E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65B5E3FD-C5BD-0B39-51A8-1761BFF03F6C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7160EA3-3282-7F55-A793-F88C226CEF3E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70E097F2-BC9F-B3DF-2AC5-34CA33258204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21B5469-928C-B902-A652-6500ECE606DF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A1FD7D40-61EE-3AE8-FEC0-42A91347F88F}"/>
                </a:ext>
              </a:extLst>
            </p:cNvPr>
            <p:cNvGrpSpPr/>
            <p:nvPr/>
          </p:nvGrpSpPr>
          <p:grpSpPr>
            <a:xfrm>
              <a:off x="11845058" y="6215961"/>
              <a:ext cx="3699742" cy="475963"/>
              <a:chOff x="6282458" y="4980633"/>
              <a:chExt cx="3699742" cy="475963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80AA95D-5B6B-71E1-A3A7-24D4C2AED234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EAF49E48-880E-8050-D74B-BBCB8081D95A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F69385B0-A981-C12B-9F91-213ED5FFFF1A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8E44A51D-8FDD-BCB7-3F4E-56BAA424297A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50277550-2946-946C-ABBD-584281721A5F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E12EE4A-8F25-5EAC-227B-1AE5BA8DAFBB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72FE78F-3C24-CA8B-8524-A6E9EC50E5CE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2F66F0BC-7E81-BBAF-572D-B1B42F043E56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7D595AB0-F1A5-D08A-858A-0B1BC48396B9}"/>
                    </a:ext>
                  </a:extLst>
                </p:cNvPr>
                <p:cNvSpPr txBox="1"/>
                <p:nvPr/>
              </p:nvSpPr>
              <p:spPr>
                <a:xfrm>
                  <a:off x="15562761" y="3843635"/>
                  <a:ext cx="17166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𝑵𝒆𝒕𝒇𝒍𝒊𝒙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7D595AB0-F1A5-D08A-858A-0B1BC4839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761" y="3843635"/>
                  <a:ext cx="1716679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F9934F9-C56E-8668-0DF8-739520826103}"/>
                    </a:ext>
                  </a:extLst>
                </p:cNvPr>
                <p:cNvSpPr txBox="1"/>
                <p:nvPr/>
              </p:nvSpPr>
              <p:spPr>
                <a:xfrm>
                  <a:off x="15562761" y="4316968"/>
                  <a:ext cx="17166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𝑵𝒂𝒗𝒆𝒓𝑻𝑽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F9934F9-C56E-8668-0DF8-739520826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761" y="4316968"/>
                  <a:ext cx="1716679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62DB40F8-2212-DE56-36EE-BD22C581DB75}"/>
                    </a:ext>
                  </a:extLst>
                </p:cNvPr>
                <p:cNvSpPr txBox="1"/>
                <p:nvPr/>
              </p:nvSpPr>
              <p:spPr>
                <a:xfrm>
                  <a:off x="15562761" y="4790301"/>
                  <a:ext cx="17166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𝒀𝒐𝒖𝒕𝒖𝒃𝒆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62DB40F8-2212-DE56-36EE-BD22C581DB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761" y="4790301"/>
                  <a:ext cx="1716679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E7979B8C-0FD5-51AC-7DDC-C6990A6C45B2}"/>
                    </a:ext>
                  </a:extLst>
                </p:cNvPr>
                <p:cNvSpPr txBox="1"/>
                <p:nvPr/>
              </p:nvSpPr>
              <p:spPr>
                <a:xfrm>
                  <a:off x="15392400" y="5263634"/>
                  <a:ext cx="2057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𝑰𝒏𝒔𝒕𝒂𝒈𝒓𝒂𝒎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E7979B8C-0FD5-51AC-7DDC-C6990A6C4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2400" y="5263634"/>
                  <a:ext cx="205740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98AF640-ABE4-BD9F-9EB7-BD2BB8F14BAD}"/>
                    </a:ext>
                  </a:extLst>
                </p:cNvPr>
                <p:cNvSpPr txBox="1"/>
                <p:nvPr/>
              </p:nvSpPr>
              <p:spPr>
                <a:xfrm>
                  <a:off x="15562761" y="5736967"/>
                  <a:ext cx="17166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𝑺𝑶𝑶𝑷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98AF640-ABE4-BD9F-9EB7-BD2BB8F14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761" y="5736967"/>
                  <a:ext cx="1716679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BBD7DAEB-9D87-18FE-3482-78677EB761BB}"/>
                    </a:ext>
                  </a:extLst>
                </p:cNvPr>
                <p:cNvSpPr txBox="1"/>
                <p:nvPr/>
              </p:nvSpPr>
              <p:spPr>
                <a:xfrm>
                  <a:off x="15544800" y="6210300"/>
                  <a:ext cx="17166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𝑾𝒂𝒗𝒗𝒆</m:t>
                      </m:r>
                    </m:oMath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BBD7DAEB-9D87-18FE-3482-78677EB76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4800" y="6210300"/>
                  <a:ext cx="171667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1ABFAE-315A-2FC4-BD43-8B80E4A805CA}"/>
              </a:ext>
            </a:extLst>
          </p:cNvPr>
          <p:cNvSpPr txBox="1"/>
          <p:nvPr/>
        </p:nvSpPr>
        <p:spPr>
          <a:xfrm>
            <a:off x="5424778" y="2562830"/>
            <a:ext cx="463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1. </a:t>
            </a:r>
            <a:r>
              <a:rPr lang="ko-KR" altLang="en-US" sz="3200" dirty="0"/>
              <a:t>특징 추출</a:t>
            </a:r>
            <a:r>
              <a:rPr lang="en-US" altLang="ko-KR" sz="3200" dirty="0"/>
              <a:t>(</a:t>
            </a:r>
            <a:r>
              <a:rPr lang="ko-KR" altLang="en-US" sz="3200" dirty="0"/>
              <a:t>비트맵 생성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CE0C6A-9FAC-4730-D287-25EEE343A74C}"/>
              </a:ext>
            </a:extLst>
          </p:cNvPr>
          <p:cNvGrpSpPr/>
          <p:nvPr/>
        </p:nvGrpSpPr>
        <p:grpSpPr>
          <a:xfrm>
            <a:off x="6248400" y="7367574"/>
            <a:ext cx="3699742" cy="475963"/>
            <a:chOff x="6282458" y="4980633"/>
            <a:chExt cx="3699742" cy="47596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8D4742-0261-149C-AE92-BAFF69B75204}"/>
                </a:ext>
              </a:extLst>
            </p:cNvPr>
            <p:cNvSpPr/>
            <p:nvPr/>
          </p:nvSpPr>
          <p:spPr>
            <a:xfrm>
              <a:off x="62824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0714B-279F-4854-4F21-B6F67A9BCE83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6CD594-BC73-08B0-0DE6-5B595067D682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21A0BF-F238-102D-6051-3EE156EA9D3B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7646FBC-D69F-4894-7EDF-F2B8D7AE3B30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…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17D9A9-91D6-B2CF-DF57-9F7FD728C11E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91B46A-BC51-EE67-3650-C22A58975C28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512D5A-A8AC-8A1F-EBED-17E799495CA2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sp>
        <p:nvSpPr>
          <p:cNvPr id="23" name="순서도: 가산 접합 22">
            <a:extLst>
              <a:ext uri="{FF2B5EF4-FFF2-40B4-BE49-F238E27FC236}">
                <a16:creationId xmlns:a16="http://schemas.microsoft.com/office/drawing/2014/main" id="{90FDBB50-113F-351F-B3FD-977D4BDF6CA5}"/>
              </a:ext>
            </a:extLst>
          </p:cNvPr>
          <p:cNvSpPr/>
          <p:nvPr/>
        </p:nvSpPr>
        <p:spPr>
          <a:xfrm>
            <a:off x="5666640" y="7382901"/>
            <a:ext cx="445308" cy="445308"/>
          </a:xfrm>
          <a:prstGeom prst="flowChartSummingJunc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Picture 14">
            <a:extLst>
              <a:ext uri="{FF2B5EF4-FFF2-40B4-BE49-F238E27FC236}">
                <a16:creationId xmlns:a16="http://schemas.microsoft.com/office/drawing/2014/main" id="{CF23106F-F72B-5216-EC32-6E752E35B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6681" y="7237654"/>
            <a:ext cx="639267" cy="7209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5582831-3D42-F1CC-6C2A-A225E2CFDAA7}"/>
              </a:ext>
            </a:extLst>
          </p:cNvPr>
          <p:cNvGrpSpPr/>
          <p:nvPr/>
        </p:nvGrpSpPr>
        <p:grpSpPr>
          <a:xfrm>
            <a:off x="15496558" y="6159865"/>
            <a:ext cx="657842" cy="2843824"/>
            <a:chOff x="11845058" y="6033476"/>
            <a:chExt cx="475963" cy="284382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54BB6A2-16EF-19D9-3BB4-390D05863FBF}"/>
                </a:ext>
              </a:extLst>
            </p:cNvPr>
            <p:cNvSpPr/>
            <p:nvPr/>
          </p:nvSpPr>
          <p:spPr>
            <a:xfrm>
              <a:off x="11845058" y="6033476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23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48D3CAF-00E5-0917-ADE7-80205B632C05}"/>
                </a:ext>
              </a:extLst>
            </p:cNvPr>
            <p:cNvSpPr/>
            <p:nvPr/>
          </p:nvSpPr>
          <p:spPr>
            <a:xfrm>
              <a:off x="11845058" y="6507048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17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C604314-AE4F-BDBE-5E1A-1B19A2DCC333}"/>
                </a:ext>
              </a:extLst>
            </p:cNvPr>
            <p:cNvSpPr/>
            <p:nvPr/>
          </p:nvSpPr>
          <p:spPr>
            <a:xfrm>
              <a:off x="11845058" y="6980620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5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8B204E-D709-4413-F448-28293FD9F780}"/>
                </a:ext>
              </a:extLst>
            </p:cNvPr>
            <p:cNvSpPr/>
            <p:nvPr/>
          </p:nvSpPr>
          <p:spPr>
            <a:xfrm>
              <a:off x="11845058" y="7454192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19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F3719B9-8C3F-AB0D-9336-E8DDE932086E}"/>
                </a:ext>
              </a:extLst>
            </p:cNvPr>
            <p:cNvSpPr/>
            <p:nvPr/>
          </p:nvSpPr>
          <p:spPr>
            <a:xfrm>
              <a:off x="11845058" y="7927764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8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D9EA1B3-AE77-F2E8-D06A-AFD704DAB233}"/>
                </a:ext>
              </a:extLst>
            </p:cNvPr>
            <p:cNvSpPr/>
            <p:nvPr/>
          </p:nvSpPr>
          <p:spPr>
            <a:xfrm>
              <a:off x="11845058" y="8401337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pic>
        <p:nvPicPr>
          <p:cNvPr id="37" name="Picture 14">
            <a:extLst>
              <a:ext uri="{FF2B5EF4-FFF2-40B4-BE49-F238E27FC236}">
                <a16:creationId xmlns:a16="http://schemas.microsoft.com/office/drawing/2014/main" id="{640D910E-F24D-6C3A-BB60-A1AFD63D6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6929" y="7268208"/>
            <a:ext cx="682030" cy="720900"/>
          </a:xfrm>
          <a:prstGeom prst="rect">
            <a:avLst/>
          </a:prstGeom>
        </p:spPr>
      </p:pic>
      <p:sp>
        <p:nvSpPr>
          <p:cNvPr id="38" name="TextBox 9">
            <a:extLst>
              <a:ext uri="{FF2B5EF4-FFF2-40B4-BE49-F238E27FC236}">
                <a16:creationId xmlns:a16="http://schemas.microsoft.com/office/drawing/2014/main" id="{97D55854-3CA1-BAFD-7C53-94B19F9CDBB2}"/>
              </a:ext>
            </a:extLst>
          </p:cNvPr>
          <p:cNvSpPr txBox="1"/>
          <p:nvPr/>
        </p:nvSpPr>
        <p:spPr>
          <a:xfrm>
            <a:off x="16894594" y="7397824"/>
            <a:ext cx="952500" cy="720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23</a:t>
            </a:r>
            <a:endParaRPr lang="ko-KR" sz="30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pic>
        <p:nvPicPr>
          <p:cNvPr id="39" name="Picture 14">
            <a:extLst>
              <a:ext uri="{FF2B5EF4-FFF2-40B4-BE49-F238E27FC236}">
                <a16:creationId xmlns:a16="http://schemas.microsoft.com/office/drawing/2014/main" id="{E81F8976-827B-F2B3-84C3-B23B17A00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6901431" y="6036027"/>
            <a:ext cx="952500" cy="72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B1F887-FCF7-EB73-C79F-FA7F146AB373}"/>
                  </a:ext>
                </a:extLst>
              </p:cNvPr>
              <p:cNvSpPr txBox="1"/>
              <p:nvPr/>
            </p:nvSpPr>
            <p:spPr>
              <a:xfrm>
                <a:off x="15640047" y="4545479"/>
                <a:ext cx="30461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4000" b="1" i="1" smtClean="0">
                        <a:latin typeface="Cambria Math" panose="02040503050406030204" pitchFamily="18" charset="0"/>
                      </a:rPr>
                      <m:t>𝑵𝒆𝒕𝒇𝒍𝒊𝒙</m:t>
                    </m:r>
                  </m:oMath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B1F887-FCF7-EB73-C79F-FA7F146AB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047" y="4545479"/>
                <a:ext cx="3046166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CE3AFD9-5184-6C72-AB66-6F8671E06C88}"/>
              </a:ext>
            </a:extLst>
          </p:cNvPr>
          <p:cNvSpPr txBox="1"/>
          <p:nvPr/>
        </p:nvSpPr>
        <p:spPr>
          <a:xfrm>
            <a:off x="14808165" y="3628085"/>
            <a:ext cx="463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앱 식별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7BC479-5CC7-9DB9-A9D7-EB0689986582}"/>
              </a:ext>
            </a:extLst>
          </p:cNvPr>
          <p:cNvSpPr txBox="1"/>
          <p:nvPr/>
        </p:nvSpPr>
        <p:spPr>
          <a:xfrm>
            <a:off x="6122231" y="5797554"/>
            <a:ext cx="463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</a:t>
            </a:r>
            <a:r>
              <a:rPr lang="ko-KR" altLang="en-US" sz="3200" dirty="0"/>
              <a:t>모델과 충돌</a:t>
            </a:r>
            <a:r>
              <a:rPr lang="en-US" altLang="ko-KR" sz="3200" dirty="0"/>
              <a:t> </a:t>
            </a:r>
            <a:r>
              <a:rPr lang="ko-KR" altLang="en-US" sz="3200" dirty="0"/>
              <a:t>수 계산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C9ADC-40BC-12B1-EC07-13EB32F3F11B}"/>
              </a:ext>
            </a:extLst>
          </p:cNvPr>
          <p:cNvGrpSpPr/>
          <p:nvPr/>
        </p:nvGrpSpPr>
        <p:grpSpPr>
          <a:xfrm>
            <a:off x="10896362" y="6156795"/>
            <a:ext cx="3699742" cy="2843824"/>
            <a:chOff x="11845058" y="3848100"/>
            <a:chExt cx="3699742" cy="2843824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D1CA573-B453-8877-6627-775F55DDD041}"/>
                </a:ext>
              </a:extLst>
            </p:cNvPr>
            <p:cNvGrpSpPr/>
            <p:nvPr/>
          </p:nvGrpSpPr>
          <p:grpSpPr>
            <a:xfrm>
              <a:off x="11845058" y="3848100"/>
              <a:ext cx="3699742" cy="475963"/>
              <a:chOff x="6282458" y="4980633"/>
              <a:chExt cx="3699742" cy="475963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EC584531-6874-1401-E720-FFDFD7FDF679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1C18470-4C24-C824-3CEE-F9C3C10DE6C2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B897AAC5-01BB-9668-538D-00F03AE34C97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00CA28C4-2423-1CA3-9246-388EA60D70D0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64665C7E-700B-3B70-C84A-D00BDDB735CA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3F45B86A-7B18-83F6-D1AB-B8C50BDAAFE9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EE8464EF-285F-B11A-2F84-4CBE4C9B76C1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B8E3A9D8-5D99-673A-ECE4-E4C8CEE3F466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8686F19-36D2-7534-1F61-DE9F7A819D32}"/>
                </a:ext>
              </a:extLst>
            </p:cNvPr>
            <p:cNvGrpSpPr/>
            <p:nvPr/>
          </p:nvGrpSpPr>
          <p:grpSpPr>
            <a:xfrm>
              <a:off x="11845058" y="4321672"/>
              <a:ext cx="3699742" cy="475963"/>
              <a:chOff x="6282458" y="4980633"/>
              <a:chExt cx="3699742" cy="475963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DCC41C9-ED56-B6DD-5772-FC5548A81609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992EB308-1C14-B062-B6D9-8566042D507A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4D2FDA9C-EA2C-912C-E02D-7E35F816D530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99345CEB-22DF-D3CF-E317-2EBFECBEB1FE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9A3A9DCB-3475-AE81-A83A-0AB5AAE0D29B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68DCB90-6456-B281-82C7-5B9315797662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7A50EA1-9E15-5FF4-44A9-E57D4CD479C9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4E01DDF9-A677-2FF9-9030-DC70929FF927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15AB307-4764-F4DC-24EA-23D6B9F6A0FD}"/>
                </a:ext>
              </a:extLst>
            </p:cNvPr>
            <p:cNvGrpSpPr/>
            <p:nvPr/>
          </p:nvGrpSpPr>
          <p:grpSpPr>
            <a:xfrm>
              <a:off x="11845058" y="4795244"/>
              <a:ext cx="3699742" cy="475963"/>
              <a:chOff x="6282458" y="4980633"/>
              <a:chExt cx="3699742" cy="475963"/>
            </a:xfrm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28E1A66F-F493-8FB2-78EF-0EC583116F46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66DF8D43-6021-8EE2-1A60-3C909066FE5B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E267238-9E21-8B49-BC90-84C42FFEB03C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00021F1-964D-4D84-9DA8-627A0D3FD9F5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A0F0F0A5-4E9C-4015-4F4A-C9803E5D5A56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7ED267AE-4593-0EB9-8F9C-279753E33CFE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2C4FE24D-3920-9260-5980-DDAF98B0C684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0395D7A-3BD1-2A6F-839E-9004012B2044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C038CB7-1435-F2FE-3B18-F450230038D1}"/>
                </a:ext>
              </a:extLst>
            </p:cNvPr>
            <p:cNvGrpSpPr/>
            <p:nvPr/>
          </p:nvGrpSpPr>
          <p:grpSpPr>
            <a:xfrm>
              <a:off x="11845058" y="5268816"/>
              <a:ext cx="3699742" cy="475963"/>
              <a:chOff x="6282458" y="4980633"/>
              <a:chExt cx="3699742" cy="475963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BCABB524-E8A3-90C1-FC94-8A44C4D57C02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F3D4E4B9-201D-4B97-53D7-D5D33A1B0EF0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0B03B7E-A15B-49F2-CD4F-9AA3D9623989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DD934466-99FD-A449-8162-62A64C2DE036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6C4BE52-BF39-5BC6-885F-8A4839C68783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260C67D3-916B-57C5-A218-2773CC84FDAC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CC0DF2E-087B-C9EE-06E7-AEDF8589336C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3DE4278E-CA22-2255-9EEB-65C57DBD125C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DA9180D9-7BB7-6C5A-A677-DF211108C6A5}"/>
                </a:ext>
              </a:extLst>
            </p:cNvPr>
            <p:cNvGrpSpPr/>
            <p:nvPr/>
          </p:nvGrpSpPr>
          <p:grpSpPr>
            <a:xfrm>
              <a:off x="11845058" y="5742388"/>
              <a:ext cx="3699742" cy="475963"/>
              <a:chOff x="6282458" y="4980633"/>
              <a:chExt cx="3699742" cy="475963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ADAD97-1189-F125-A813-2F8EEAF6AC93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FEF3D5-3825-A702-8137-BEA50E2AC255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A089B41-AF76-1E70-420D-3AD14A10D881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F3588700-C605-A2A7-AF7C-A2E9F7EF3B00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CE5782F1-5F7F-9138-1147-91DF1489DD11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26D5590-13A6-238F-1997-FFCF9F457E26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9126833-6DF3-E1FE-7ABD-FD6F77E48E56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E345949-76BC-14F8-033E-E0003D977C9F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D9E99F2-0CD7-4B43-6D2B-EB72CDB031D4}"/>
                </a:ext>
              </a:extLst>
            </p:cNvPr>
            <p:cNvGrpSpPr/>
            <p:nvPr/>
          </p:nvGrpSpPr>
          <p:grpSpPr>
            <a:xfrm>
              <a:off x="11845058" y="6215961"/>
              <a:ext cx="3699742" cy="475963"/>
              <a:chOff x="6282458" y="4980633"/>
              <a:chExt cx="3699742" cy="475963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22DD4806-3236-FB2D-5859-F21B3963FE07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C46158B-DB18-058B-9F9F-CC4B7F400A95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B58AB6FF-D208-66F3-C8EE-2D110D200E9A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CEB6FD6-7F2C-A3BB-57BF-954D97FC74BC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BA5DA2F2-C733-7E62-955D-ECAD26BE874B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B37F30A-E6FA-937C-DEE9-A626DC3F509F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26029FB-5BEA-DDC1-D110-3EFF7A7E2357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E2B7971-0307-A4E0-A8A2-9D23C62809EE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</p:grpSp>
      <p:pic>
        <p:nvPicPr>
          <p:cNvPr id="199" name="Picture 14">
            <a:extLst>
              <a:ext uri="{FF2B5EF4-FFF2-40B4-BE49-F238E27FC236}">
                <a16:creationId xmlns:a16="http://schemas.microsoft.com/office/drawing/2014/main" id="{0D8AA0DD-F34F-7A04-B653-2A439CDFF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6600" y="7279876"/>
            <a:ext cx="682030" cy="7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8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91998-9FA3-CCEC-CED3-4A6EA2203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9AC95C-885A-9552-8E9E-C111C3D0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07A2DE-D3E9-821F-2606-FD8182B0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5A89D7C-F62D-30AA-CFBC-D5EF8AF5D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B61490C-D69D-A5D4-8B4C-03B8BC2E7665}"/>
              </a:ext>
            </a:extLst>
          </p:cNvPr>
          <p:cNvSpPr txBox="1"/>
          <p:nvPr/>
        </p:nvSpPr>
        <p:spPr>
          <a:xfrm>
            <a:off x="9144000" y="9639300"/>
            <a:ext cx="19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8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CED8456-96F1-8F96-546D-E66A08F4B005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87534AF-FBA5-2BFA-E77D-803F01C7AC93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특징 추출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Noto Sans CJK KR Bold"/>
                <a:ea typeface="Noto Sans CJK KR Bold"/>
              </a:rPr>
              <a:t> 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CJK KR Bold"/>
              </a:rPr>
              <a:t>: Bitmap </a:t>
            </a:r>
            <a:r>
              <a:rPr lang="ko-KR" sz="4000" b="0" i="0" u="none" strike="noStrike" dirty="0">
                <a:solidFill>
                  <a:srgbClr val="000000"/>
                </a:solidFill>
                <a:ea typeface="Noto Sans CJK KR Bold"/>
              </a:rPr>
              <a:t>제작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C420258-F29C-3244-3861-031DB470B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7" y="2603500"/>
            <a:ext cx="5963203" cy="6388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E7E1B9-A0A6-8BA7-4922-8907710CF0D7}"/>
              </a:ext>
            </a:extLst>
          </p:cNvPr>
          <p:cNvSpPr txBox="1"/>
          <p:nvPr/>
        </p:nvSpPr>
        <p:spPr>
          <a:xfrm>
            <a:off x="6320241" y="4000500"/>
            <a:ext cx="4140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1. 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패킷 길이 시퀀스 생성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961677-59B4-BEDE-FD30-8B32F1CC43AC}"/>
              </a:ext>
            </a:extLst>
          </p:cNvPr>
          <p:cNvSpPr txBox="1"/>
          <p:nvPr/>
        </p:nvSpPr>
        <p:spPr>
          <a:xfrm>
            <a:off x="6320241" y="4978400"/>
            <a:ext cx="5963203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2.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헤더 부분은 제거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823F2-0CB7-FBBE-D4A8-E49C4AC0EDC4}"/>
              </a:ext>
            </a:extLst>
          </p:cNvPr>
          <p:cNvSpPr txBox="1"/>
          <p:nvPr/>
        </p:nvSpPr>
        <p:spPr>
          <a:xfrm>
            <a:off x="6320241" y="5740400"/>
            <a:ext cx="5963203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3.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빈도 기반 이산화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190F88-16C7-30E3-9107-D4806C1E7E82}"/>
              </a:ext>
            </a:extLst>
          </p:cNvPr>
          <p:cNvSpPr txBox="1"/>
          <p:nvPr/>
        </p:nvSpPr>
        <p:spPr>
          <a:xfrm>
            <a:off x="6320241" y="6370320"/>
            <a:ext cx="5963203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4.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이산화한 패킷 길이 시퀀스 생성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331FC9-856F-87FA-7910-B2F6D780C1B8}"/>
              </a:ext>
            </a:extLst>
          </p:cNvPr>
          <p:cNvSpPr txBox="1"/>
          <p:nvPr/>
        </p:nvSpPr>
        <p:spPr>
          <a:xfrm>
            <a:off x="6320241" y="7160260"/>
            <a:ext cx="9372601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5. N-Gram, Sliding Window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방식으로 문자열 생성 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41B14-9759-46AE-B590-B0C078C2CD95}"/>
              </a:ext>
            </a:extLst>
          </p:cNvPr>
          <p:cNvSpPr txBox="1"/>
          <p:nvPr/>
        </p:nvSpPr>
        <p:spPr>
          <a:xfrm>
            <a:off x="6320241" y="7950200"/>
            <a:ext cx="9372601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6.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문자열을 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N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진수 정수로 취급해 해당 인덱스에 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1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맵핑</a:t>
            </a: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91149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C4ED-9F59-7D7B-86BF-931E0E094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312DF0-A55F-E03C-6B94-143A38788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407A3B-5693-2B94-1612-6DE13639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77D0941-C79B-1D53-C002-584FFEAB8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3A9B2F7-E9A6-955F-5BD0-B87530C8A3B8}"/>
              </a:ext>
            </a:extLst>
          </p:cNvPr>
          <p:cNvSpPr txBox="1"/>
          <p:nvPr/>
        </p:nvSpPr>
        <p:spPr>
          <a:xfrm>
            <a:off x="9144000" y="9639300"/>
            <a:ext cx="19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Noto Sans CJK KR Regular"/>
              </a:rPr>
              <a:t>9</a:t>
            </a:r>
            <a:endParaRPr lang="en-US" sz="20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3CD735-20BC-B7B7-CD4B-19598DF2E3E2}"/>
              </a:ext>
            </a:extLst>
          </p:cNvPr>
          <p:cNvSpPr txBox="1"/>
          <p:nvPr/>
        </p:nvSpPr>
        <p:spPr>
          <a:xfrm>
            <a:off x="13741400" y="9677400"/>
            <a:ext cx="4279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인공지능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네트워크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보안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기술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Bold"/>
              </a:rPr>
              <a:t>개발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4241278-1BFF-E3ED-3B56-73F994F912C7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Noto Sans CJK KR Bold"/>
                <a:ea typeface="Noto Sans CJK KR Bold"/>
              </a:rPr>
              <a:t>비트맵의 의미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38D4B8-BE68-575D-D851-E56078FDC2CC}"/>
              </a:ext>
            </a:extLst>
          </p:cNvPr>
          <p:cNvGrpSpPr/>
          <p:nvPr/>
        </p:nvGrpSpPr>
        <p:grpSpPr>
          <a:xfrm>
            <a:off x="876300" y="3086100"/>
            <a:ext cx="3699742" cy="475963"/>
            <a:chOff x="6282458" y="4980633"/>
            <a:chExt cx="3699742" cy="47596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C4DCA1-252B-D60F-A06F-39B1D2D1CAFA}"/>
                </a:ext>
              </a:extLst>
            </p:cNvPr>
            <p:cNvSpPr/>
            <p:nvPr/>
          </p:nvSpPr>
          <p:spPr>
            <a:xfrm>
              <a:off x="62824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1E4223B-8FB0-6BCC-9C0D-ED497E4C36F3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82A7D9-FB8A-B3D5-1115-6B42D171DFF3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81CDE14-1291-4EDB-5DED-022800C68FF2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2CE7856-E947-553D-BE0F-580565AB8AB9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…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4905F9-A1C6-233B-D9BF-8BAB137B2F11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321731-3D16-4CD5-B1D8-B40726280547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22BBCF1-284A-5BC1-239C-1F3BBC478E2F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FDCB06-57E5-E69D-C93C-9BB58A80032C}"/>
              </a:ext>
            </a:extLst>
          </p:cNvPr>
          <p:cNvSpPr txBox="1"/>
          <p:nvPr/>
        </p:nvSpPr>
        <p:spPr>
          <a:xfrm>
            <a:off x="876300" y="4197038"/>
            <a:ext cx="15354300" cy="460406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비트맵의 길이 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Noto Sans CJK KR Regular"/>
              </a:rPr>
              <a:t>: N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개씩 잘랐을 때 생길 수 있는 모든 패턴의 경우의 수</a:t>
            </a:r>
            <a:endParaRPr lang="en-US" altLang="ko-KR" sz="3000" b="0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altLang="ko-KR" sz="3000" b="0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비트맵 상에서 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Noto Sans CJK KR Regular"/>
              </a:rPr>
              <a:t>1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의 위치 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altLang="en-US" sz="3000" dirty="0" err="1">
                <a:solidFill>
                  <a:srgbClr val="000000"/>
                </a:solidFill>
                <a:latin typeface="Noto Sans CJK KR Regular"/>
              </a:rPr>
              <a:t>핸드쉐이크에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 해당 패턴이 존재</a:t>
            </a: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두 비트맵의 충돌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(And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연산</a:t>
            </a:r>
            <a:r>
              <a:rPr lang="en-US" altLang="ko-KR" sz="3000" dirty="0">
                <a:solidFill>
                  <a:srgbClr val="000000"/>
                </a:solidFill>
                <a:latin typeface="Noto Sans CJK KR Regular"/>
              </a:rPr>
              <a:t>) : 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두 </a:t>
            </a:r>
            <a:r>
              <a:rPr lang="ko-KR" altLang="en-US" sz="3000" dirty="0" err="1">
                <a:solidFill>
                  <a:srgbClr val="000000"/>
                </a:solidFill>
                <a:latin typeface="Noto Sans CJK KR Regular"/>
              </a:rPr>
              <a:t>핸드쉐이크의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 유사성을 비교</a:t>
            </a: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altLang="ko-KR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두 비트맵의 충돌 수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Noto Sans CJK KR Regular"/>
              </a:rPr>
              <a:t>(Collision Count) : 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두 </a:t>
            </a:r>
            <a:r>
              <a:rPr lang="ko-KR" altLang="en-US" sz="3000" b="0" i="0" u="none" strike="noStrike" dirty="0" err="1">
                <a:solidFill>
                  <a:srgbClr val="000000"/>
                </a:solidFill>
                <a:latin typeface="Noto Sans CJK KR Regular"/>
              </a:rPr>
              <a:t>핸드쉐이크에서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공통적으로 존재하는 패턴의 수</a:t>
            </a:r>
            <a:endParaRPr lang="en-US" altLang="ko-KR" sz="3000" b="0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따라서 충돌 수가 높으면 두 </a:t>
            </a:r>
            <a:r>
              <a:rPr lang="ko-KR" altLang="en-US" sz="3000" dirty="0" err="1">
                <a:solidFill>
                  <a:srgbClr val="000000"/>
                </a:solidFill>
                <a:latin typeface="Noto Sans CJK KR Regular"/>
              </a:rPr>
              <a:t>핸드쉐이크가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altLang="en-US" sz="3000" b="1" dirty="0" err="1">
                <a:solidFill>
                  <a:srgbClr val="000000"/>
                </a:solidFill>
                <a:latin typeface="Noto Sans CJK KR Regular"/>
              </a:rPr>
              <a:t>유사하다</a:t>
            </a:r>
            <a:r>
              <a:rPr lang="ko-KR" altLang="en-US" sz="3000" dirty="0" err="1">
                <a:solidFill>
                  <a:srgbClr val="000000"/>
                </a:solidFill>
                <a:latin typeface="Noto Sans CJK KR Regular"/>
              </a:rPr>
              <a:t>라고</a:t>
            </a:r>
            <a:r>
              <a:rPr lang="ko-KR" altLang="en-US" sz="3000" dirty="0">
                <a:solidFill>
                  <a:srgbClr val="000000"/>
                </a:solidFill>
                <a:latin typeface="Noto Sans CJK KR Regular"/>
              </a:rPr>
              <a:t> 판단</a:t>
            </a:r>
            <a:endParaRPr lang="en-US" sz="3000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48948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1140</Words>
  <Application>Microsoft Office PowerPoint</Application>
  <PresentationFormat>사용자 지정</PresentationFormat>
  <Paragraphs>409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Noto Sans CJK KR Regular</vt:lpstr>
      <vt:lpstr>S-Core Dream 5 Medium</vt:lpstr>
      <vt:lpstr>Noto Sans CJK KR Bold</vt:lpstr>
      <vt:lpstr>Arial</vt:lpstr>
      <vt:lpstr>Cambria Math</vt:lpstr>
      <vt:lpstr>Noto Sans CJK KR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전홍선</dc:creator>
  <cp:lastModifiedBy>홍선 전</cp:lastModifiedBy>
  <cp:revision>2</cp:revision>
  <dcterms:created xsi:type="dcterms:W3CDTF">2006-08-16T00:00:00Z</dcterms:created>
  <dcterms:modified xsi:type="dcterms:W3CDTF">2025-04-13T17:50:36Z</dcterms:modified>
</cp:coreProperties>
</file>